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60" r:id="rId3"/>
    <p:sldId id="270" r:id="rId4"/>
    <p:sldId id="264" r:id="rId5"/>
    <p:sldId id="266" r:id="rId6"/>
    <p:sldId id="268" r:id="rId7"/>
    <p:sldId id="271" r:id="rId8"/>
    <p:sldId id="273" r:id="rId9"/>
    <p:sldId id="27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0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CC68C-F853-467C-8A0A-F73023B588A0}" type="doc">
      <dgm:prSet loTypeId="urn:microsoft.com/office/officeart/2005/8/layout/orgChart1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A206DBCE-3AD6-4F6C-825C-A55C20D86B03}">
      <dgm:prSet phldrT="[Текст]" custT="1"/>
      <dgm:sp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uk-UA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НАПРЯМИ </a:t>
          </a:r>
        </a:p>
      </dgm:t>
    </dgm:pt>
    <dgm:pt modelId="{1035F398-D88C-458C-9685-4D41D2CF78FA}" type="parTrans" cxnId="{242D3721-A890-40DB-977E-4E5D6767FBEE}">
      <dgm:prSet/>
      <dgm:spPr/>
      <dgm:t>
        <a:bodyPr/>
        <a:lstStyle/>
        <a:p>
          <a:endParaRPr lang="uk-UA"/>
        </a:p>
      </dgm:t>
    </dgm:pt>
    <dgm:pt modelId="{661BB07E-DEEB-464D-84D3-BB80DE32CBD8}" type="sibTrans" cxnId="{242D3721-A890-40DB-977E-4E5D6767FBEE}">
      <dgm:prSet/>
      <dgm:spPr/>
      <dgm:t>
        <a:bodyPr/>
        <a:lstStyle/>
        <a:p>
          <a:endParaRPr lang="uk-UA"/>
        </a:p>
      </dgm:t>
    </dgm:pt>
    <dgm:pt modelId="{F7F0D5BD-2D08-4BA8-A7D5-2F1C1B6770F6}">
      <dgm:prSet phldrT="[Текст]" custT="1"/>
      <dgm:sp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uk-UA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ККЕ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99085-5062-4C5C-9F86-C6C4F04587FC}" type="parTrans" cxnId="{09222CE7-BFB1-49AA-BEF1-21421B2816FB}">
      <dgm:prSet/>
      <dgm:spPr/>
      <dgm:t>
        <a:bodyPr/>
        <a:lstStyle/>
        <a:p>
          <a:endParaRPr lang="uk-UA"/>
        </a:p>
      </dgm:t>
    </dgm:pt>
    <dgm:pt modelId="{096E26A6-02B7-420A-B9EE-CAAA873CC55F}" type="sibTrans" cxnId="{09222CE7-BFB1-49AA-BEF1-21421B2816FB}">
      <dgm:prSet/>
      <dgm:spPr/>
      <dgm:t>
        <a:bodyPr/>
        <a:lstStyle/>
        <a:p>
          <a:endParaRPr lang="uk-UA"/>
        </a:p>
      </dgm:t>
    </dgm:pt>
    <dgm:pt modelId="{0B54120D-4D54-4DB4-B81F-88D6AF3B9F5C}">
      <dgm:prSet phldrT="[Текст]" custT="1"/>
      <dgm:sp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uk-UA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ЛЕП</a:t>
          </a:r>
          <a:endParaRPr lang="uk-UA" sz="3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EAFE3-EB0A-488B-8A58-708F13DCBD2F}" type="parTrans" cxnId="{A28C698F-1E2D-463F-88AA-FC6706F2068F}">
      <dgm:prSet/>
      <dgm:spPr/>
      <dgm:t>
        <a:bodyPr/>
        <a:lstStyle/>
        <a:p>
          <a:endParaRPr lang="uk-UA"/>
        </a:p>
      </dgm:t>
    </dgm:pt>
    <dgm:pt modelId="{EF1E859D-BC0C-431A-A02A-4644958DA749}" type="sibTrans" cxnId="{A28C698F-1E2D-463F-88AA-FC6706F2068F}">
      <dgm:prSet/>
      <dgm:spPr/>
      <dgm:t>
        <a:bodyPr/>
        <a:lstStyle/>
        <a:p>
          <a:endParaRPr lang="uk-UA"/>
        </a:p>
      </dgm:t>
    </dgm:pt>
    <dgm:pt modelId="{2274B2AB-D405-4E40-A72E-FC156CE86BF7}">
      <dgm:prSet custT="1"/>
      <dgm:sp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uk-UA" sz="3600" b="1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БРМ</a:t>
          </a:r>
          <a:endParaRPr lang="uk-UA" sz="3600" b="1" i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99BA2-E85C-4F73-A91A-6D1FC5F42218}" type="parTrans" cxnId="{C54AE85C-DC25-43C9-BF8A-400CB943D35B}">
      <dgm:prSet/>
      <dgm:spPr/>
      <dgm:t>
        <a:bodyPr/>
        <a:lstStyle/>
        <a:p>
          <a:endParaRPr lang="uk-UA"/>
        </a:p>
      </dgm:t>
    </dgm:pt>
    <dgm:pt modelId="{BC71B281-65D0-41A1-9187-4AD52F168A50}" type="sibTrans" cxnId="{C54AE85C-DC25-43C9-BF8A-400CB943D35B}">
      <dgm:prSet/>
      <dgm:spPr/>
      <dgm:t>
        <a:bodyPr/>
        <a:lstStyle/>
        <a:p>
          <a:endParaRPr lang="uk-UA"/>
        </a:p>
      </dgm:t>
    </dgm:pt>
    <dgm:pt modelId="{3C0A1A30-14AB-453E-B260-B5BC8C07F002}" type="pres">
      <dgm:prSet presAssocID="{556CC68C-F853-467C-8A0A-F73023B588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33921FC-91A4-4B96-9A53-63F552F649A7}" type="pres">
      <dgm:prSet presAssocID="{A206DBCE-3AD6-4F6C-825C-A55C20D86B03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34C15B76-A86E-4A2B-B400-A26BEB7F1EF9}" type="pres">
      <dgm:prSet presAssocID="{A206DBCE-3AD6-4F6C-825C-A55C20D86B03}" presName="rootComposite1" presStyleCnt="0"/>
      <dgm:spPr/>
      <dgm:t>
        <a:bodyPr/>
        <a:lstStyle/>
        <a:p>
          <a:endParaRPr lang="uk-UA"/>
        </a:p>
      </dgm:t>
    </dgm:pt>
    <dgm:pt modelId="{338745A4-E5A2-4246-9376-1ECD12B44668}" type="pres">
      <dgm:prSet presAssocID="{A206DBCE-3AD6-4F6C-825C-A55C20D86B03}" presName="rootText1" presStyleLbl="node0" presStyleIdx="0" presStyleCnt="1" custScaleY="47467" custLinFactNeighborX="-466" custLinFactNeighborY="-8086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B03F89-A311-490E-8B17-4CF9AA0E6011}" type="pres">
      <dgm:prSet presAssocID="{A206DBCE-3AD6-4F6C-825C-A55C20D86B03}" presName="rootConnector1" presStyleLbl="node1" presStyleIdx="0" presStyleCnt="0"/>
      <dgm:spPr/>
      <dgm:t>
        <a:bodyPr/>
        <a:lstStyle/>
        <a:p>
          <a:endParaRPr lang="uk-UA"/>
        </a:p>
      </dgm:t>
    </dgm:pt>
    <dgm:pt modelId="{43E82F29-344B-4C64-B7C7-8901EDFBDE67}" type="pres">
      <dgm:prSet presAssocID="{A206DBCE-3AD6-4F6C-825C-A55C20D86B03}" presName="hierChild2" presStyleCnt="0"/>
      <dgm:spPr/>
      <dgm:t>
        <a:bodyPr/>
        <a:lstStyle/>
        <a:p>
          <a:endParaRPr lang="uk-UA"/>
        </a:p>
      </dgm:t>
    </dgm:pt>
    <dgm:pt modelId="{DB3A3826-8EB7-4E03-8DC0-4519423EEE40}" type="pres">
      <dgm:prSet presAssocID="{F3A99085-5062-4C5C-9F86-C6C4F04587FC}" presName="Name37" presStyleLbl="parChTrans1D2" presStyleIdx="0" presStyleCnt="3"/>
      <dgm:spPr/>
      <dgm:t>
        <a:bodyPr/>
        <a:lstStyle/>
        <a:p>
          <a:endParaRPr lang="uk-UA"/>
        </a:p>
      </dgm:t>
    </dgm:pt>
    <dgm:pt modelId="{C528E0CC-032B-4915-9422-BB0EBADA27E9}" type="pres">
      <dgm:prSet presAssocID="{F7F0D5BD-2D08-4BA8-A7D5-2F1C1B6770F6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8232ED36-E071-4086-9503-74BECCE7501C}" type="pres">
      <dgm:prSet presAssocID="{F7F0D5BD-2D08-4BA8-A7D5-2F1C1B6770F6}" presName="rootComposite" presStyleCnt="0"/>
      <dgm:spPr/>
      <dgm:t>
        <a:bodyPr/>
        <a:lstStyle/>
        <a:p>
          <a:endParaRPr lang="uk-UA"/>
        </a:p>
      </dgm:t>
    </dgm:pt>
    <dgm:pt modelId="{C79D201B-E0D3-4D52-8D6A-7D445D0AC2C2}" type="pres">
      <dgm:prSet presAssocID="{F7F0D5BD-2D08-4BA8-A7D5-2F1C1B6770F6}" presName="rootText" presStyleLbl="node2" presStyleIdx="0" presStyleCnt="3" custScaleX="26200" custScaleY="206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6F17894-6A5E-40E9-8491-80476B93B2D4}" type="pres">
      <dgm:prSet presAssocID="{F7F0D5BD-2D08-4BA8-A7D5-2F1C1B6770F6}" presName="rootConnector" presStyleLbl="node2" presStyleIdx="0" presStyleCnt="3"/>
      <dgm:spPr/>
      <dgm:t>
        <a:bodyPr/>
        <a:lstStyle/>
        <a:p>
          <a:endParaRPr lang="uk-UA"/>
        </a:p>
      </dgm:t>
    </dgm:pt>
    <dgm:pt modelId="{1F94350C-5A0E-4825-9CF1-4752642A9FDE}" type="pres">
      <dgm:prSet presAssocID="{F7F0D5BD-2D08-4BA8-A7D5-2F1C1B6770F6}" presName="hierChild4" presStyleCnt="0"/>
      <dgm:spPr/>
      <dgm:t>
        <a:bodyPr/>
        <a:lstStyle/>
        <a:p>
          <a:endParaRPr lang="uk-UA"/>
        </a:p>
      </dgm:t>
    </dgm:pt>
    <dgm:pt modelId="{5EBE8C7E-EF04-4D03-BFA2-D55A91F83161}" type="pres">
      <dgm:prSet presAssocID="{F7F0D5BD-2D08-4BA8-A7D5-2F1C1B6770F6}" presName="hierChild5" presStyleCnt="0"/>
      <dgm:spPr/>
      <dgm:t>
        <a:bodyPr/>
        <a:lstStyle/>
        <a:p>
          <a:endParaRPr lang="uk-UA"/>
        </a:p>
      </dgm:t>
    </dgm:pt>
    <dgm:pt modelId="{D73A41BB-F286-4415-AB1C-D16F2AF606C4}" type="pres">
      <dgm:prSet presAssocID="{8F4EAFE3-EB0A-488B-8A58-708F13DCBD2F}" presName="Name37" presStyleLbl="parChTrans1D2" presStyleIdx="1" presStyleCnt="3"/>
      <dgm:spPr/>
      <dgm:t>
        <a:bodyPr/>
        <a:lstStyle/>
        <a:p>
          <a:endParaRPr lang="uk-UA"/>
        </a:p>
      </dgm:t>
    </dgm:pt>
    <dgm:pt modelId="{AE3E365D-8533-4EFC-99C0-36313EB9F458}" type="pres">
      <dgm:prSet presAssocID="{0B54120D-4D54-4DB4-B81F-88D6AF3B9F5C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43805EF3-FC87-4015-B030-F3706C10E4A1}" type="pres">
      <dgm:prSet presAssocID="{0B54120D-4D54-4DB4-B81F-88D6AF3B9F5C}" presName="rootComposite" presStyleCnt="0"/>
      <dgm:spPr/>
      <dgm:t>
        <a:bodyPr/>
        <a:lstStyle/>
        <a:p>
          <a:endParaRPr lang="uk-UA"/>
        </a:p>
      </dgm:t>
    </dgm:pt>
    <dgm:pt modelId="{BF8F0EFA-1BD1-484C-8EDF-BA389F9F087C}" type="pres">
      <dgm:prSet presAssocID="{0B54120D-4D54-4DB4-B81F-88D6AF3B9F5C}" presName="rootText" presStyleLbl="node2" presStyleIdx="1" presStyleCnt="3" custScaleX="24863" custScaleY="19891" custLinFactNeighborX="1352" custLinFactNeighborY="2720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5D38D34-5C13-449F-B333-9B01F4EDE4CF}" type="pres">
      <dgm:prSet presAssocID="{0B54120D-4D54-4DB4-B81F-88D6AF3B9F5C}" presName="rootConnector" presStyleLbl="node2" presStyleIdx="1" presStyleCnt="3"/>
      <dgm:spPr/>
      <dgm:t>
        <a:bodyPr/>
        <a:lstStyle/>
        <a:p>
          <a:endParaRPr lang="uk-UA"/>
        </a:p>
      </dgm:t>
    </dgm:pt>
    <dgm:pt modelId="{5316C07F-8FC8-4533-89F8-C8ADFA843D2D}" type="pres">
      <dgm:prSet presAssocID="{0B54120D-4D54-4DB4-B81F-88D6AF3B9F5C}" presName="hierChild4" presStyleCnt="0"/>
      <dgm:spPr/>
      <dgm:t>
        <a:bodyPr/>
        <a:lstStyle/>
        <a:p>
          <a:endParaRPr lang="uk-UA"/>
        </a:p>
      </dgm:t>
    </dgm:pt>
    <dgm:pt modelId="{8F3A8904-8739-4AB3-878A-02C212AEC221}" type="pres">
      <dgm:prSet presAssocID="{0B54120D-4D54-4DB4-B81F-88D6AF3B9F5C}" presName="hierChild5" presStyleCnt="0"/>
      <dgm:spPr/>
      <dgm:t>
        <a:bodyPr/>
        <a:lstStyle/>
        <a:p>
          <a:endParaRPr lang="uk-UA"/>
        </a:p>
      </dgm:t>
    </dgm:pt>
    <dgm:pt modelId="{36B52E65-0071-4314-9624-693B8E37FC50}" type="pres">
      <dgm:prSet presAssocID="{84299BA2-E85C-4F73-A91A-6D1FC5F42218}" presName="Name37" presStyleLbl="parChTrans1D2" presStyleIdx="2" presStyleCnt="3"/>
      <dgm:spPr/>
      <dgm:t>
        <a:bodyPr/>
        <a:lstStyle/>
        <a:p>
          <a:endParaRPr lang="uk-UA"/>
        </a:p>
      </dgm:t>
    </dgm:pt>
    <dgm:pt modelId="{63A2D76B-A9D6-416F-92B0-D5AB4EF0BE7F}" type="pres">
      <dgm:prSet presAssocID="{2274B2AB-D405-4E40-A72E-FC156CE86BF7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6139E53A-B01E-45A9-AF1C-F55C90774B98}" type="pres">
      <dgm:prSet presAssocID="{2274B2AB-D405-4E40-A72E-FC156CE86BF7}" presName="rootComposite" presStyleCnt="0"/>
      <dgm:spPr/>
      <dgm:t>
        <a:bodyPr/>
        <a:lstStyle/>
        <a:p>
          <a:endParaRPr lang="uk-UA"/>
        </a:p>
      </dgm:t>
    </dgm:pt>
    <dgm:pt modelId="{05D76301-1A0A-4F3A-80F6-32E63FCFC06D}" type="pres">
      <dgm:prSet presAssocID="{2274B2AB-D405-4E40-A72E-FC156CE86BF7}" presName="rootText" presStyleLbl="node2" presStyleIdx="2" presStyleCnt="3" custScaleX="25245" custScaleY="20373" custLinFactNeighborX="1545" custLinFactNeighborY="226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D282487-69F1-4773-BC03-B3E8492EB017}" type="pres">
      <dgm:prSet presAssocID="{2274B2AB-D405-4E40-A72E-FC156CE86BF7}" presName="rootConnector" presStyleLbl="node2" presStyleIdx="2" presStyleCnt="3"/>
      <dgm:spPr/>
      <dgm:t>
        <a:bodyPr/>
        <a:lstStyle/>
        <a:p>
          <a:endParaRPr lang="uk-UA"/>
        </a:p>
      </dgm:t>
    </dgm:pt>
    <dgm:pt modelId="{F10F54EF-CEDF-476C-B416-9810746F2905}" type="pres">
      <dgm:prSet presAssocID="{2274B2AB-D405-4E40-A72E-FC156CE86BF7}" presName="hierChild4" presStyleCnt="0"/>
      <dgm:spPr/>
      <dgm:t>
        <a:bodyPr/>
        <a:lstStyle/>
        <a:p>
          <a:endParaRPr lang="uk-UA"/>
        </a:p>
      </dgm:t>
    </dgm:pt>
    <dgm:pt modelId="{ED5902C6-9BC3-4253-BB5F-CE8844F1EB9C}" type="pres">
      <dgm:prSet presAssocID="{2274B2AB-D405-4E40-A72E-FC156CE86BF7}" presName="hierChild5" presStyleCnt="0"/>
      <dgm:spPr/>
      <dgm:t>
        <a:bodyPr/>
        <a:lstStyle/>
        <a:p>
          <a:endParaRPr lang="uk-UA"/>
        </a:p>
      </dgm:t>
    </dgm:pt>
    <dgm:pt modelId="{B292E4FB-5348-40BD-BE78-7DCCE7DC8FD5}" type="pres">
      <dgm:prSet presAssocID="{A206DBCE-3AD6-4F6C-825C-A55C20D86B03}" presName="hierChild3" presStyleCnt="0"/>
      <dgm:spPr/>
      <dgm:t>
        <a:bodyPr/>
        <a:lstStyle/>
        <a:p>
          <a:endParaRPr lang="uk-UA"/>
        </a:p>
      </dgm:t>
    </dgm:pt>
  </dgm:ptLst>
  <dgm:cxnLst>
    <dgm:cxn modelId="{99DAA078-7317-4491-9352-4A32BBA108EC}" type="presOf" srcId="{0B54120D-4D54-4DB4-B81F-88D6AF3B9F5C}" destId="{85D38D34-5C13-449F-B333-9B01F4EDE4CF}" srcOrd="1" destOrd="0" presId="urn:microsoft.com/office/officeart/2005/8/layout/orgChart1"/>
    <dgm:cxn modelId="{A28C698F-1E2D-463F-88AA-FC6706F2068F}" srcId="{A206DBCE-3AD6-4F6C-825C-A55C20D86B03}" destId="{0B54120D-4D54-4DB4-B81F-88D6AF3B9F5C}" srcOrd="1" destOrd="0" parTransId="{8F4EAFE3-EB0A-488B-8A58-708F13DCBD2F}" sibTransId="{EF1E859D-BC0C-431A-A02A-4644958DA749}"/>
    <dgm:cxn modelId="{C54AE85C-DC25-43C9-BF8A-400CB943D35B}" srcId="{A206DBCE-3AD6-4F6C-825C-A55C20D86B03}" destId="{2274B2AB-D405-4E40-A72E-FC156CE86BF7}" srcOrd="2" destOrd="0" parTransId="{84299BA2-E85C-4F73-A91A-6D1FC5F42218}" sibTransId="{BC71B281-65D0-41A1-9187-4AD52F168A50}"/>
    <dgm:cxn modelId="{4300C624-2D8B-41E1-AB07-913FC1E72CE6}" type="presOf" srcId="{A206DBCE-3AD6-4F6C-825C-A55C20D86B03}" destId="{5FB03F89-A311-490E-8B17-4CF9AA0E6011}" srcOrd="1" destOrd="0" presId="urn:microsoft.com/office/officeart/2005/8/layout/orgChart1"/>
    <dgm:cxn modelId="{09222CE7-BFB1-49AA-BEF1-21421B2816FB}" srcId="{A206DBCE-3AD6-4F6C-825C-A55C20D86B03}" destId="{F7F0D5BD-2D08-4BA8-A7D5-2F1C1B6770F6}" srcOrd="0" destOrd="0" parTransId="{F3A99085-5062-4C5C-9F86-C6C4F04587FC}" sibTransId="{096E26A6-02B7-420A-B9EE-CAAA873CC55F}"/>
    <dgm:cxn modelId="{32036386-C6AF-490B-B393-EE92F6E166A1}" type="presOf" srcId="{2274B2AB-D405-4E40-A72E-FC156CE86BF7}" destId="{1D282487-69F1-4773-BC03-B3E8492EB017}" srcOrd="1" destOrd="0" presId="urn:microsoft.com/office/officeart/2005/8/layout/orgChart1"/>
    <dgm:cxn modelId="{5B4872A3-3406-4D09-AE17-1FE0C76FA09F}" type="presOf" srcId="{84299BA2-E85C-4F73-A91A-6D1FC5F42218}" destId="{36B52E65-0071-4314-9624-693B8E37FC50}" srcOrd="0" destOrd="0" presId="urn:microsoft.com/office/officeart/2005/8/layout/orgChart1"/>
    <dgm:cxn modelId="{1EFC8070-439B-499E-9FA0-3670854EDA62}" type="presOf" srcId="{F7F0D5BD-2D08-4BA8-A7D5-2F1C1B6770F6}" destId="{C6F17894-6A5E-40E9-8491-80476B93B2D4}" srcOrd="1" destOrd="0" presId="urn:microsoft.com/office/officeart/2005/8/layout/orgChart1"/>
    <dgm:cxn modelId="{1FB56C94-6C82-4C6F-9D74-8921910AD0A3}" type="presOf" srcId="{2274B2AB-D405-4E40-A72E-FC156CE86BF7}" destId="{05D76301-1A0A-4F3A-80F6-32E63FCFC06D}" srcOrd="0" destOrd="0" presId="urn:microsoft.com/office/officeart/2005/8/layout/orgChart1"/>
    <dgm:cxn modelId="{7F3A8FCA-C0B5-4504-AD70-9E49159B222F}" type="presOf" srcId="{556CC68C-F853-467C-8A0A-F73023B588A0}" destId="{3C0A1A30-14AB-453E-B260-B5BC8C07F002}" srcOrd="0" destOrd="0" presId="urn:microsoft.com/office/officeart/2005/8/layout/orgChart1"/>
    <dgm:cxn modelId="{F90C51C5-372A-41B1-BA7B-A58793855DAE}" type="presOf" srcId="{0B54120D-4D54-4DB4-B81F-88D6AF3B9F5C}" destId="{BF8F0EFA-1BD1-484C-8EDF-BA389F9F087C}" srcOrd="0" destOrd="0" presId="urn:microsoft.com/office/officeart/2005/8/layout/orgChart1"/>
    <dgm:cxn modelId="{0EB6DD6F-4618-421C-85E8-D0DEAD1A10AC}" type="presOf" srcId="{8F4EAFE3-EB0A-488B-8A58-708F13DCBD2F}" destId="{D73A41BB-F286-4415-AB1C-D16F2AF606C4}" srcOrd="0" destOrd="0" presId="urn:microsoft.com/office/officeart/2005/8/layout/orgChart1"/>
    <dgm:cxn modelId="{097FD67B-A88C-45EF-9CF8-54D03E263D91}" type="presOf" srcId="{F3A99085-5062-4C5C-9F86-C6C4F04587FC}" destId="{DB3A3826-8EB7-4E03-8DC0-4519423EEE40}" srcOrd="0" destOrd="0" presId="urn:microsoft.com/office/officeart/2005/8/layout/orgChart1"/>
    <dgm:cxn modelId="{A33C033E-CE72-41C2-BB55-AACA7B6DED55}" type="presOf" srcId="{A206DBCE-3AD6-4F6C-825C-A55C20D86B03}" destId="{338745A4-E5A2-4246-9376-1ECD12B44668}" srcOrd="0" destOrd="0" presId="urn:microsoft.com/office/officeart/2005/8/layout/orgChart1"/>
    <dgm:cxn modelId="{8BAB5AC3-F992-4759-BDB0-0D1215125711}" type="presOf" srcId="{F7F0D5BD-2D08-4BA8-A7D5-2F1C1B6770F6}" destId="{C79D201B-E0D3-4D52-8D6A-7D445D0AC2C2}" srcOrd="0" destOrd="0" presId="urn:microsoft.com/office/officeart/2005/8/layout/orgChart1"/>
    <dgm:cxn modelId="{242D3721-A890-40DB-977E-4E5D6767FBEE}" srcId="{556CC68C-F853-467C-8A0A-F73023B588A0}" destId="{A206DBCE-3AD6-4F6C-825C-A55C20D86B03}" srcOrd="0" destOrd="0" parTransId="{1035F398-D88C-458C-9685-4D41D2CF78FA}" sibTransId="{661BB07E-DEEB-464D-84D3-BB80DE32CBD8}"/>
    <dgm:cxn modelId="{6FD374F8-B263-4111-9FD6-E3A19321D2FB}" type="presParOf" srcId="{3C0A1A30-14AB-453E-B260-B5BC8C07F002}" destId="{C33921FC-91A4-4B96-9A53-63F552F649A7}" srcOrd="0" destOrd="0" presId="urn:microsoft.com/office/officeart/2005/8/layout/orgChart1"/>
    <dgm:cxn modelId="{FF1D6270-C8E4-4D9F-9CA2-5019D4701915}" type="presParOf" srcId="{C33921FC-91A4-4B96-9A53-63F552F649A7}" destId="{34C15B76-A86E-4A2B-B400-A26BEB7F1EF9}" srcOrd="0" destOrd="0" presId="urn:microsoft.com/office/officeart/2005/8/layout/orgChart1"/>
    <dgm:cxn modelId="{D411B8DA-F65E-49F3-8A12-5E3CE7943977}" type="presParOf" srcId="{34C15B76-A86E-4A2B-B400-A26BEB7F1EF9}" destId="{338745A4-E5A2-4246-9376-1ECD12B44668}" srcOrd="0" destOrd="0" presId="urn:microsoft.com/office/officeart/2005/8/layout/orgChart1"/>
    <dgm:cxn modelId="{697FB7FD-B22F-491E-BCCB-171B332E68D8}" type="presParOf" srcId="{34C15B76-A86E-4A2B-B400-A26BEB7F1EF9}" destId="{5FB03F89-A311-490E-8B17-4CF9AA0E6011}" srcOrd="1" destOrd="0" presId="urn:microsoft.com/office/officeart/2005/8/layout/orgChart1"/>
    <dgm:cxn modelId="{D3EF7B61-85E3-47E6-AE2F-2953FF871844}" type="presParOf" srcId="{C33921FC-91A4-4B96-9A53-63F552F649A7}" destId="{43E82F29-344B-4C64-B7C7-8901EDFBDE67}" srcOrd="1" destOrd="0" presId="urn:microsoft.com/office/officeart/2005/8/layout/orgChart1"/>
    <dgm:cxn modelId="{6102A779-1B0B-4447-862D-8F0783870472}" type="presParOf" srcId="{43E82F29-344B-4C64-B7C7-8901EDFBDE67}" destId="{DB3A3826-8EB7-4E03-8DC0-4519423EEE40}" srcOrd="0" destOrd="0" presId="urn:microsoft.com/office/officeart/2005/8/layout/orgChart1"/>
    <dgm:cxn modelId="{EC694FF0-87B4-4A09-9C70-67C363793870}" type="presParOf" srcId="{43E82F29-344B-4C64-B7C7-8901EDFBDE67}" destId="{C528E0CC-032B-4915-9422-BB0EBADA27E9}" srcOrd="1" destOrd="0" presId="urn:microsoft.com/office/officeart/2005/8/layout/orgChart1"/>
    <dgm:cxn modelId="{F97258FE-9AF5-4789-830F-672B4DDDCFD0}" type="presParOf" srcId="{C528E0CC-032B-4915-9422-BB0EBADA27E9}" destId="{8232ED36-E071-4086-9503-74BECCE7501C}" srcOrd="0" destOrd="0" presId="urn:microsoft.com/office/officeart/2005/8/layout/orgChart1"/>
    <dgm:cxn modelId="{7E775401-4B00-4462-90B1-68AF63B4E0FA}" type="presParOf" srcId="{8232ED36-E071-4086-9503-74BECCE7501C}" destId="{C79D201B-E0D3-4D52-8D6A-7D445D0AC2C2}" srcOrd="0" destOrd="0" presId="urn:microsoft.com/office/officeart/2005/8/layout/orgChart1"/>
    <dgm:cxn modelId="{D6CC116C-908C-4710-AF32-36665FA1B8F6}" type="presParOf" srcId="{8232ED36-E071-4086-9503-74BECCE7501C}" destId="{C6F17894-6A5E-40E9-8491-80476B93B2D4}" srcOrd="1" destOrd="0" presId="urn:microsoft.com/office/officeart/2005/8/layout/orgChart1"/>
    <dgm:cxn modelId="{C293743E-5F56-4B3D-8996-E3D0F1744850}" type="presParOf" srcId="{C528E0CC-032B-4915-9422-BB0EBADA27E9}" destId="{1F94350C-5A0E-4825-9CF1-4752642A9FDE}" srcOrd="1" destOrd="0" presId="urn:microsoft.com/office/officeart/2005/8/layout/orgChart1"/>
    <dgm:cxn modelId="{ADE0330A-687B-4AD8-8F21-61773ACEEF41}" type="presParOf" srcId="{C528E0CC-032B-4915-9422-BB0EBADA27E9}" destId="{5EBE8C7E-EF04-4D03-BFA2-D55A91F83161}" srcOrd="2" destOrd="0" presId="urn:microsoft.com/office/officeart/2005/8/layout/orgChart1"/>
    <dgm:cxn modelId="{23FE2B86-58CF-4C60-BD8F-97A60FEDDF01}" type="presParOf" srcId="{43E82F29-344B-4C64-B7C7-8901EDFBDE67}" destId="{D73A41BB-F286-4415-AB1C-D16F2AF606C4}" srcOrd="2" destOrd="0" presId="urn:microsoft.com/office/officeart/2005/8/layout/orgChart1"/>
    <dgm:cxn modelId="{C55F21CD-5E34-403D-A32F-18C229862790}" type="presParOf" srcId="{43E82F29-344B-4C64-B7C7-8901EDFBDE67}" destId="{AE3E365D-8533-4EFC-99C0-36313EB9F458}" srcOrd="3" destOrd="0" presId="urn:microsoft.com/office/officeart/2005/8/layout/orgChart1"/>
    <dgm:cxn modelId="{F883EDAB-750A-4DDE-AFAF-C1D8D3F35CB5}" type="presParOf" srcId="{AE3E365D-8533-4EFC-99C0-36313EB9F458}" destId="{43805EF3-FC87-4015-B030-F3706C10E4A1}" srcOrd="0" destOrd="0" presId="urn:microsoft.com/office/officeart/2005/8/layout/orgChart1"/>
    <dgm:cxn modelId="{8BBF1693-7DFD-492F-ABE3-D5A31E02C4FF}" type="presParOf" srcId="{43805EF3-FC87-4015-B030-F3706C10E4A1}" destId="{BF8F0EFA-1BD1-484C-8EDF-BA389F9F087C}" srcOrd="0" destOrd="0" presId="urn:microsoft.com/office/officeart/2005/8/layout/orgChart1"/>
    <dgm:cxn modelId="{A49C6574-0A8C-4EC8-84ED-0D804A9B4E2D}" type="presParOf" srcId="{43805EF3-FC87-4015-B030-F3706C10E4A1}" destId="{85D38D34-5C13-449F-B333-9B01F4EDE4CF}" srcOrd="1" destOrd="0" presId="urn:microsoft.com/office/officeart/2005/8/layout/orgChart1"/>
    <dgm:cxn modelId="{8537C110-1595-40B1-96C1-C707018AA6EF}" type="presParOf" srcId="{AE3E365D-8533-4EFC-99C0-36313EB9F458}" destId="{5316C07F-8FC8-4533-89F8-C8ADFA843D2D}" srcOrd="1" destOrd="0" presId="urn:microsoft.com/office/officeart/2005/8/layout/orgChart1"/>
    <dgm:cxn modelId="{6A6A9571-7AD5-40DF-BBC6-84185916A7EA}" type="presParOf" srcId="{AE3E365D-8533-4EFC-99C0-36313EB9F458}" destId="{8F3A8904-8739-4AB3-878A-02C212AEC221}" srcOrd="2" destOrd="0" presId="urn:microsoft.com/office/officeart/2005/8/layout/orgChart1"/>
    <dgm:cxn modelId="{959AA9A5-0361-4044-B3E3-D8F2F9E58F04}" type="presParOf" srcId="{43E82F29-344B-4C64-B7C7-8901EDFBDE67}" destId="{36B52E65-0071-4314-9624-693B8E37FC50}" srcOrd="4" destOrd="0" presId="urn:microsoft.com/office/officeart/2005/8/layout/orgChart1"/>
    <dgm:cxn modelId="{8480FB59-B2C1-48A5-941F-3468E10E094D}" type="presParOf" srcId="{43E82F29-344B-4C64-B7C7-8901EDFBDE67}" destId="{63A2D76B-A9D6-416F-92B0-D5AB4EF0BE7F}" srcOrd="5" destOrd="0" presId="urn:microsoft.com/office/officeart/2005/8/layout/orgChart1"/>
    <dgm:cxn modelId="{3410DFD3-E48B-4B7A-858B-45F86C3054F8}" type="presParOf" srcId="{63A2D76B-A9D6-416F-92B0-D5AB4EF0BE7F}" destId="{6139E53A-B01E-45A9-AF1C-F55C90774B98}" srcOrd="0" destOrd="0" presId="urn:microsoft.com/office/officeart/2005/8/layout/orgChart1"/>
    <dgm:cxn modelId="{927D5283-3519-4D83-B894-EB9A48859D1E}" type="presParOf" srcId="{6139E53A-B01E-45A9-AF1C-F55C90774B98}" destId="{05D76301-1A0A-4F3A-80F6-32E63FCFC06D}" srcOrd="0" destOrd="0" presId="urn:microsoft.com/office/officeart/2005/8/layout/orgChart1"/>
    <dgm:cxn modelId="{DDBA71ED-BBBA-4BA3-BD13-85C704CC68E4}" type="presParOf" srcId="{6139E53A-B01E-45A9-AF1C-F55C90774B98}" destId="{1D282487-69F1-4773-BC03-B3E8492EB017}" srcOrd="1" destOrd="0" presId="urn:microsoft.com/office/officeart/2005/8/layout/orgChart1"/>
    <dgm:cxn modelId="{4BE7F7D2-569E-49F4-8A98-4F868491CDCF}" type="presParOf" srcId="{63A2D76B-A9D6-416F-92B0-D5AB4EF0BE7F}" destId="{F10F54EF-CEDF-476C-B416-9810746F2905}" srcOrd="1" destOrd="0" presId="urn:microsoft.com/office/officeart/2005/8/layout/orgChart1"/>
    <dgm:cxn modelId="{52BD6D1A-295D-435F-AD97-267A1A4552A4}" type="presParOf" srcId="{63A2D76B-A9D6-416F-92B0-D5AB4EF0BE7F}" destId="{ED5902C6-9BC3-4253-BB5F-CE8844F1EB9C}" srcOrd="2" destOrd="0" presId="urn:microsoft.com/office/officeart/2005/8/layout/orgChart1"/>
    <dgm:cxn modelId="{7DCC9832-F373-4FEF-A509-ECD75112E3B4}" type="presParOf" srcId="{C33921FC-91A4-4B96-9A53-63F552F649A7}" destId="{B292E4FB-5348-40BD-BE78-7DCCE7DC8F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0D1C4F-C626-44EF-9C06-CD8A53C2232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2DE5417-F3C6-4D18-83B4-39367AC1688E}">
      <dgm:prSet phldrT="[Текст]" custT="1"/>
      <dgm:spPr/>
      <dgm:t>
        <a:bodyPr/>
        <a:lstStyle/>
        <a:p>
          <a:r>
            <a:rPr lang="uk-UA" sz="1600" u="sng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Методики</a:t>
          </a:r>
          <a:r>
            <a:rPr lang="uk-UA" sz="1600" u="none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F74E8-A814-4956-99D0-27591445EFFB}" type="parTrans" cxnId="{D651A2CE-B4F3-4459-B411-288939B13993}">
      <dgm:prSet/>
      <dgm:spPr/>
      <dgm:t>
        <a:bodyPr/>
        <a:lstStyle/>
        <a:p>
          <a:endParaRPr lang="uk-UA"/>
        </a:p>
      </dgm:t>
    </dgm:pt>
    <dgm:pt modelId="{1E2838DE-6E53-4E32-9F7C-698A43C729F0}" type="sibTrans" cxnId="{D651A2CE-B4F3-4459-B411-288939B13993}">
      <dgm:prSet/>
      <dgm:spPr/>
      <dgm:t>
        <a:bodyPr/>
        <a:lstStyle/>
        <a:p>
          <a:endParaRPr lang="uk-UA"/>
        </a:p>
      </dgm:t>
    </dgm:pt>
    <dgm:pt modelId="{2295291C-D833-4E20-A8B8-82EDBACE3E64}">
      <dgm:prSet phldrT="[Текст]" custT="1"/>
      <dgm:spPr/>
      <dgm:t>
        <a:bodyPr/>
        <a:lstStyle/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одноразової плати за доступ  БРМ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5A710-CE7E-49DE-B4D5-1E43D320A11B}" type="parTrans" cxnId="{F11421AE-E047-4B2B-94DD-E37A09DA7BD2}">
      <dgm:prSet/>
      <dgm:spPr/>
      <dgm:t>
        <a:bodyPr/>
        <a:lstStyle/>
        <a:p>
          <a:endParaRPr lang="uk-UA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2637D8-98CC-47D5-8C9B-B86F31BB8F79}" type="sibTrans" cxnId="{F11421AE-E047-4B2B-94DD-E37A09DA7BD2}">
      <dgm:prSet/>
      <dgm:spPr/>
      <dgm:t>
        <a:bodyPr/>
        <a:lstStyle/>
        <a:p>
          <a:endParaRPr lang="uk-UA"/>
        </a:p>
      </dgm:t>
    </dgm:pt>
    <dgm:pt modelId="{D8FB4A24-E08E-4D66-AC42-581394FFA8A4}">
      <dgm:prSet phldrT="[Текст]" custT="1"/>
      <dgm:spPr/>
      <dgm:t>
        <a:bodyPr/>
        <a:lstStyle/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одноразової плати за доступ до об’єктів будівництва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AC126-73D3-4D52-8865-901DC45BB723}" type="parTrans" cxnId="{4C9A12FC-DF1E-4FBF-AA88-92174D68CC31}">
      <dgm:prSet/>
      <dgm:spPr/>
      <dgm:t>
        <a:bodyPr/>
        <a:lstStyle/>
        <a:p>
          <a:endParaRPr lang="uk-UA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F28E7-2F4B-4CC6-95CA-E10EF08A5A98}" type="sibTrans" cxnId="{4C9A12FC-DF1E-4FBF-AA88-92174D68CC31}">
      <dgm:prSet/>
      <dgm:spPr/>
      <dgm:t>
        <a:bodyPr/>
        <a:lstStyle/>
        <a:p>
          <a:endParaRPr lang="uk-UA"/>
        </a:p>
      </dgm:t>
    </dgm:pt>
    <dgm:pt modelId="{158537D8-0AD9-4DC4-AC72-5772C45F1324}">
      <dgm:prSet phldrT="[Текст]" custT="1"/>
      <dgm:spPr/>
      <dgm:t>
        <a:bodyPr/>
        <a:lstStyle/>
        <a:p>
          <a:r>
            <a: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плати за </a:t>
          </a:r>
          <a:r>
            <a:rPr 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розташування</a:t>
          </a:r>
          <a:r>
            <a: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телеком.ліній</a:t>
          </a:r>
          <a:r>
            <a: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опорах </a:t>
          </a:r>
          <a:r>
            <a:rPr 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повітряних</a:t>
          </a:r>
          <a:r>
            <a: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ЛЕП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EC490-4DDB-4D9A-A253-FD3A0F0C40B9}" type="parTrans" cxnId="{C52DD64B-0718-45CE-9941-AA01597FEB52}">
      <dgm:prSet/>
      <dgm:spPr/>
      <dgm:t>
        <a:bodyPr/>
        <a:lstStyle/>
        <a:p>
          <a:endParaRPr lang="uk-UA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03F52-5B33-4AEB-A5F7-CD9E5C597D66}" type="sibTrans" cxnId="{C52DD64B-0718-45CE-9941-AA01597FEB52}">
      <dgm:prSet/>
      <dgm:spPr/>
      <dgm:t>
        <a:bodyPr/>
        <a:lstStyle/>
        <a:p>
          <a:endParaRPr lang="uk-UA"/>
        </a:p>
      </dgm:t>
    </dgm:pt>
    <dgm:pt modelId="{F1CFE9EC-FD86-44BE-8950-F1F6DED54538}">
      <dgm:prSet custT="1"/>
      <dgm:spPr/>
      <dgm:t>
        <a:bodyPr/>
        <a:lstStyle/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одноразової плати за доступ до об’єктів транспорту</a:t>
          </a:r>
          <a:endParaRPr lang="uk-UA" sz="16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78B6E-15A9-4AA8-B795-9712225E2A01}" type="parTrans" cxnId="{A75716DF-7825-41A7-98E3-EE212723FDDA}">
      <dgm:prSet/>
      <dgm:spPr/>
      <dgm:t>
        <a:bodyPr/>
        <a:lstStyle/>
        <a:p>
          <a:endParaRPr lang="uk-UA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86F6C-8340-4682-AA34-A33EFCCFFD5D}" type="sibTrans" cxnId="{A75716DF-7825-41A7-98E3-EE212723FDDA}">
      <dgm:prSet/>
      <dgm:spPr/>
      <dgm:t>
        <a:bodyPr/>
        <a:lstStyle/>
        <a:p>
          <a:endParaRPr lang="uk-UA"/>
        </a:p>
      </dgm:t>
    </dgm:pt>
    <dgm:pt modelId="{F70BD6D0-6A2B-48F5-B670-98E4ABFD0EEE}">
      <dgm:prSet custT="1"/>
      <dgm:spPr/>
      <dgm:t>
        <a:bodyPr/>
        <a:lstStyle/>
        <a:p>
          <a:r>
            <a:rPr lang="uk-UA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одноразової плати за доступ до об’єктів електроенергетики, крім опор повітряних ЛЕП</a:t>
          </a:r>
          <a:endParaRPr lang="uk-UA" sz="14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5F6E9-B069-4A04-8DE4-5FF177B847DF}" type="parTrans" cxnId="{66288D63-366A-47F4-BD5F-9DFDD5034594}">
      <dgm:prSet/>
      <dgm:spPr/>
      <dgm:t>
        <a:bodyPr/>
        <a:lstStyle/>
        <a:p>
          <a:endParaRPr lang="uk-UA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7743A-5B55-480E-831C-44C8FBF1756C}" type="sibTrans" cxnId="{66288D63-366A-47F4-BD5F-9DFDD5034594}">
      <dgm:prSet/>
      <dgm:spPr/>
      <dgm:t>
        <a:bodyPr/>
        <a:lstStyle/>
        <a:p>
          <a:endParaRPr lang="uk-UA"/>
        </a:p>
      </dgm:t>
    </dgm:pt>
    <dgm:pt modelId="{7ED6FDFC-7B8A-47B7-914C-69BFBC7C27B6}" type="pres">
      <dgm:prSet presAssocID="{AB0D1C4F-C626-44EF-9C06-CD8A53C223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A58262-422D-405B-8165-37C0E241D035}" type="pres">
      <dgm:prSet presAssocID="{42DE5417-F3C6-4D18-83B4-39367AC1688E}" presName="hierRoot1" presStyleCnt="0">
        <dgm:presLayoutVars>
          <dgm:hierBranch val="init"/>
        </dgm:presLayoutVars>
      </dgm:prSet>
      <dgm:spPr/>
    </dgm:pt>
    <dgm:pt modelId="{FA68605A-47A9-48E9-B7C1-D67313DA8349}" type="pres">
      <dgm:prSet presAssocID="{42DE5417-F3C6-4D18-83B4-39367AC1688E}" presName="rootComposite1" presStyleCnt="0"/>
      <dgm:spPr/>
    </dgm:pt>
    <dgm:pt modelId="{23E4264B-7FF8-43CC-99B8-3D09B1E700AA}" type="pres">
      <dgm:prSet presAssocID="{42DE5417-F3C6-4D18-83B4-39367AC1688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0B5FC1E-801B-4E91-B987-50069D7C0DF2}" type="pres">
      <dgm:prSet presAssocID="{42DE5417-F3C6-4D18-83B4-39367AC1688E}" presName="rootConnector1" presStyleLbl="node1" presStyleIdx="0" presStyleCnt="0"/>
      <dgm:spPr/>
    </dgm:pt>
    <dgm:pt modelId="{0FFCA65C-05A1-470E-8907-BDCEF1D806ED}" type="pres">
      <dgm:prSet presAssocID="{42DE5417-F3C6-4D18-83B4-39367AC1688E}" presName="hierChild2" presStyleCnt="0"/>
      <dgm:spPr/>
    </dgm:pt>
    <dgm:pt modelId="{4256C249-B359-45BD-8499-63DDAC1F5C03}" type="pres">
      <dgm:prSet presAssocID="{1AB5A710-CE7E-49DE-B4D5-1E43D320A11B}" presName="Name37" presStyleLbl="parChTrans1D2" presStyleIdx="0" presStyleCnt="5"/>
      <dgm:spPr/>
    </dgm:pt>
    <dgm:pt modelId="{21687249-8CB4-4955-88E1-884BBC14F3C8}" type="pres">
      <dgm:prSet presAssocID="{2295291C-D833-4E20-A8B8-82EDBACE3E64}" presName="hierRoot2" presStyleCnt="0">
        <dgm:presLayoutVars>
          <dgm:hierBranch val="init"/>
        </dgm:presLayoutVars>
      </dgm:prSet>
      <dgm:spPr/>
    </dgm:pt>
    <dgm:pt modelId="{7712B980-AFC7-46C2-ADBD-E88E4E1F42AE}" type="pres">
      <dgm:prSet presAssocID="{2295291C-D833-4E20-A8B8-82EDBACE3E64}" presName="rootComposite" presStyleCnt="0"/>
      <dgm:spPr/>
    </dgm:pt>
    <dgm:pt modelId="{52C54FCD-72D0-49EA-ADAA-ABE939EC0774}" type="pres">
      <dgm:prSet presAssocID="{2295291C-D833-4E20-A8B8-82EDBACE3E64}" presName="rootText" presStyleLbl="node2" presStyleIdx="0" presStyleCnt="5" custScaleY="14303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96A9724-86D1-4624-A490-17ACC0367922}" type="pres">
      <dgm:prSet presAssocID="{2295291C-D833-4E20-A8B8-82EDBACE3E64}" presName="rootConnector" presStyleLbl="node2" presStyleIdx="0" presStyleCnt="5"/>
      <dgm:spPr/>
    </dgm:pt>
    <dgm:pt modelId="{2AE1E6C7-F8C5-4F09-A8E2-DB6F2ECA4583}" type="pres">
      <dgm:prSet presAssocID="{2295291C-D833-4E20-A8B8-82EDBACE3E64}" presName="hierChild4" presStyleCnt="0"/>
      <dgm:spPr/>
    </dgm:pt>
    <dgm:pt modelId="{E7F46BE3-1458-4C8C-887A-389FBA05ED93}" type="pres">
      <dgm:prSet presAssocID="{2295291C-D833-4E20-A8B8-82EDBACE3E64}" presName="hierChild5" presStyleCnt="0"/>
      <dgm:spPr/>
    </dgm:pt>
    <dgm:pt modelId="{97861926-3365-4E5E-A036-332897A68FA4}" type="pres">
      <dgm:prSet presAssocID="{9FBAC126-73D3-4D52-8865-901DC45BB723}" presName="Name37" presStyleLbl="parChTrans1D2" presStyleIdx="1" presStyleCnt="5"/>
      <dgm:spPr/>
    </dgm:pt>
    <dgm:pt modelId="{D3DF1305-283C-41AD-B155-F478CEC76292}" type="pres">
      <dgm:prSet presAssocID="{D8FB4A24-E08E-4D66-AC42-581394FFA8A4}" presName="hierRoot2" presStyleCnt="0">
        <dgm:presLayoutVars>
          <dgm:hierBranch val="init"/>
        </dgm:presLayoutVars>
      </dgm:prSet>
      <dgm:spPr/>
    </dgm:pt>
    <dgm:pt modelId="{357E9624-B490-4AA9-88C2-BFF8BD7A99D3}" type="pres">
      <dgm:prSet presAssocID="{D8FB4A24-E08E-4D66-AC42-581394FFA8A4}" presName="rootComposite" presStyleCnt="0"/>
      <dgm:spPr/>
    </dgm:pt>
    <dgm:pt modelId="{BDB6F1BB-A65C-4138-A81E-B373EF8C26B8}" type="pres">
      <dgm:prSet presAssocID="{D8FB4A24-E08E-4D66-AC42-581394FFA8A4}" presName="rootText" presStyleLbl="node2" presStyleIdx="1" presStyleCnt="5" custScaleY="14303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4F977F0-25B3-4EDD-BCA9-6B516BE2FC1D}" type="pres">
      <dgm:prSet presAssocID="{D8FB4A24-E08E-4D66-AC42-581394FFA8A4}" presName="rootConnector" presStyleLbl="node2" presStyleIdx="1" presStyleCnt="5"/>
      <dgm:spPr/>
    </dgm:pt>
    <dgm:pt modelId="{E9291CF7-5C95-4135-8B83-35CA9A4F72E3}" type="pres">
      <dgm:prSet presAssocID="{D8FB4A24-E08E-4D66-AC42-581394FFA8A4}" presName="hierChild4" presStyleCnt="0"/>
      <dgm:spPr/>
    </dgm:pt>
    <dgm:pt modelId="{7BDC1ECF-A11E-4B83-9C88-EA326D142795}" type="pres">
      <dgm:prSet presAssocID="{D8FB4A24-E08E-4D66-AC42-581394FFA8A4}" presName="hierChild5" presStyleCnt="0"/>
      <dgm:spPr/>
    </dgm:pt>
    <dgm:pt modelId="{46E4B549-3DD7-4BD0-903E-084FCD1BD93C}" type="pres">
      <dgm:prSet presAssocID="{A26EC490-4DDB-4D9A-A253-FD3A0F0C40B9}" presName="Name37" presStyleLbl="parChTrans1D2" presStyleIdx="2" presStyleCnt="5"/>
      <dgm:spPr/>
    </dgm:pt>
    <dgm:pt modelId="{BDABF46B-500E-43C5-854E-E645ABC9D3F4}" type="pres">
      <dgm:prSet presAssocID="{158537D8-0AD9-4DC4-AC72-5772C45F1324}" presName="hierRoot2" presStyleCnt="0">
        <dgm:presLayoutVars>
          <dgm:hierBranch val="init"/>
        </dgm:presLayoutVars>
      </dgm:prSet>
      <dgm:spPr/>
    </dgm:pt>
    <dgm:pt modelId="{C530E781-A8B5-4CED-82CE-CFBAAAD56326}" type="pres">
      <dgm:prSet presAssocID="{158537D8-0AD9-4DC4-AC72-5772C45F1324}" presName="rootComposite" presStyleCnt="0"/>
      <dgm:spPr/>
    </dgm:pt>
    <dgm:pt modelId="{8518C863-565A-4C30-86F9-E0CC41DE4FFF}" type="pres">
      <dgm:prSet presAssocID="{158537D8-0AD9-4DC4-AC72-5772C45F1324}" presName="rootText" presStyleLbl="node2" presStyleIdx="2" presStyleCnt="5" custScaleY="15463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58D39C7-5FEA-4978-A58F-939B1304D31F}" type="pres">
      <dgm:prSet presAssocID="{158537D8-0AD9-4DC4-AC72-5772C45F1324}" presName="rootConnector" presStyleLbl="node2" presStyleIdx="2" presStyleCnt="5"/>
      <dgm:spPr/>
    </dgm:pt>
    <dgm:pt modelId="{E5144B0F-7A45-42A3-A037-D6CE7CCC1038}" type="pres">
      <dgm:prSet presAssocID="{158537D8-0AD9-4DC4-AC72-5772C45F1324}" presName="hierChild4" presStyleCnt="0"/>
      <dgm:spPr/>
    </dgm:pt>
    <dgm:pt modelId="{D5008A94-CE36-4FC8-A663-C4D034D08002}" type="pres">
      <dgm:prSet presAssocID="{158537D8-0AD9-4DC4-AC72-5772C45F1324}" presName="hierChild5" presStyleCnt="0"/>
      <dgm:spPr/>
    </dgm:pt>
    <dgm:pt modelId="{C054B0F6-5E8F-4B43-B12F-B398F519E1E3}" type="pres">
      <dgm:prSet presAssocID="{E195F6E9-B069-4A04-8DE4-5FF177B847DF}" presName="Name37" presStyleLbl="parChTrans1D2" presStyleIdx="3" presStyleCnt="5"/>
      <dgm:spPr/>
    </dgm:pt>
    <dgm:pt modelId="{81753C7F-4AC9-42DD-A776-5419ED76D073}" type="pres">
      <dgm:prSet presAssocID="{F70BD6D0-6A2B-48F5-B670-98E4ABFD0EEE}" presName="hierRoot2" presStyleCnt="0">
        <dgm:presLayoutVars>
          <dgm:hierBranch val="init"/>
        </dgm:presLayoutVars>
      </dgm:prSet>
      <dgm:spPr/>
    </dgm:pt>
    <dgm:pt modelId="{518FFDFB-BB67-4AA6-A067-93E2201931AF}" type="pres">
      <dgm:prSet presAssocID="{F70BD6D0-6A2B-48F5-B670-98E4ABFD0EEE}" presName="rootComposite" presStyleCnt="0"/>
      <dgm:spPr/>
    </dgm:pt>
    <dgm:pt modelId="{9C96860C-CC23-46EA-AD91-0979DFF3FF1D}" type="pres">
      <dgm:prSet presAssocID="{F70BD6D0-6A2B-48F5-B670-98E4ABFD0EEE}" presName="rootText" presStyleLbl="node2" presStyleIdx="3" presStyleCnt="5" custScaleY="18607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592ED86-05FB-49F1-9A49-163C71837145}" type="pres">
      <dgm:prSet presAssocID="{F70BD6D0-6A2B-48F5-B670-98E4ABFD0EEE}" presName="rootConnector" presStyleLbl="node2" presStyleIdx="3" presStyleCnt="5"/>
      <dgm:spPr/>
    </dgm:pt>
    <dgm:pt modelId="{470B8443-3750-4921-816A-36DE4978C996}" type="pres">
      <dgm:prSet presAssocID="{F70BD6D0-6A2B-48F5-B670-98E4ABFD0EEE}" presName="hierChild4" presStyleCnt="0"/>
      <dgm:spPr/>
    </dgm:pt>
    <dgm:pt modelId="{CEB7C74E-4BF8-4513-887F-4B25CCFB62E8}" type="pres">
      <dgm:prSet presAssocID="{F70BD6D0-6A2B-48F5-B670-98E4ABFD0EEE}" presName="hierChild5" presStyleCnt="0"/>
      <dgm:spPr/>
    </dgm:pt>
    <dgm:pt modelId="{E5D5561D-FCC8-49C0-A0CA-DF80E84726DD}" type="pres">
      <dgm:prSet presAssocID="{7FB78B6E-15A9-4AA8-B795-9712225E2A01}" presName="Name37" presStyleLbl="parChTrans1D2" presStyleIdx="4" presStyleCnt="5"/>
      <dgm:spPr/>
    </dgm:pt>
    <dgm:pt modelId="{785E6DEB-50DD-44C5-9B82-B36648DDDF0F}" type="pres">
      <dgm:prSet presAssocID="{F1CFE9EC-FD86-44BE-8950-F1F6DED54538}" presName="hierRoot2" presStyleCnt="0">
        <dgm:presLayoutVars>
          <dgm:hierBranch val="init"/>
        </dgm:presLayoutVars>
      </dgm:prSet>
      <dgm:spPr/>
    </dgm:pt>
    <dgm:pt modelId="{B100CE04-3B36-4432-B03D-6D7CE694A45F}" type="pres">
      <dgm:prSet presAssocID="{F1CFE9EC-FD86-44BE-8950-F1F6DED54538}" presName="rootComposite" presStyleCnt="0"/>
      <dgm:spPr/>
    </dgm:pt>
    <dgm:pt modelId="{101E60A2-AE50-4817-862C-EBCC89EAB2C6}" type="pres">
      <dgm:prSet presAssocID="{F1CFE9EC-FD86-44BE-8950-F1F6DED54538}" presName="rootText" presStyleLbl="node2" presStyleIdx="4" presStyleCnt="5" custScaleY="15585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F84DFE-D3DE-43F9-889E-5E970E419EDE}" type="pres">
      <dgm:prSet presAssocID="{F1CFE9EC-FD86-44BE-8950-F1F6DED54538}" presName="rootConnector" presStyleLbl="node2" presStyleIdx="4" presStyleCnt="5"/>
      <dgm:spPr/>
    </dgm:pt>
    <dgm:pt modelId="{FC94D57B-03EE-4B29-977C-DC2F933BF5F7}" type="pres">
      <dgm:prSet presAssocID="{F1CFE9EC-FD86-44BE-8950-F1F6DED54538}" presName="hierChild4" presStyleCnt="0"/>
      <dgm:spPr/>
    </dgm:pt>
    <dgm:pt modelId="{6DF27CEA-4E92-408D-9AEF-FF72025D58FA}" type="pres">
      <dgm:prSet presAssocID="{F1CFE9EC-FD86-44BE-8950-F1F6DED54538}" presName="hierChild5" presStyleCnt="0"/>
      <dgm:spPr/>
    </dgm:pt>
    <dgm:pt modelId="{E8D91344-1FDE-470B-B1AE-12224A64FFC2}" type="pres">
      <dgm:prSet presAssocID="{42DE5417-F3C6-4D18-83B4-39367AC1688E}" presName="hierChild3" presStyleCnt="0"/>
      <dgm:spPr/>
    </dgm:pt>
  </dgm:ptLst>
  <dgm:cxnLst>
    <dgm:cxn modelId="{A75716DF-7825-41A7-98E3-EE212723FDDA}" srcId="{42DE5417-F3C6-4D18-83B4-39367AC1688E}" destId="{F1CFE9EC-FD86-44BE-8950-F1F6DED54538}" srcOrd="4" destOrd="0" parTransId="{7FB78B6E-15A9-4AA8-B795-9712225E2A01}" sibTransId="{E1F86F6C-8340-4682-AA34-A33EFCCFFD5D}"/>
    <dgm:cxn modelId="{9111E3C6-544B-460B-A2E4-E8272D1C26D9}" type="presOf" srcId="{9FBAC126-73D3-4D52-8865-901DC45BB723}" destId="{97861926-3365-4E5E-A036-332897A68FA4}" srcOrd="0" destOrd="0" presId="urn:microsoft.com/office/officeart/2005/8/layout/orgChart1"/>
    <dgm:cxn modelId="{C52DD64B-0718-45CE-9941-AA01597FEB52}" srcId="{42DE5417-F3C6-4D18-83B4-39367AC1688E}" destId="{158537D8-0AD9-4DC4-AC72-5772C45F1324}" srcOrd="2" destOrd="0" parTransId="{A26EC490-4DDB-4D9A-A253-FD3A0F0C40B9}" sibTransId="{3B803F52-5B33-4AEB-A5F7-CD9E5C597D66}"/>
    <dgm:cxn modelId="{7E53F0CA-53D2-4F44-9A0B-4AE818F5D69C}" type="presOf" srcId="{F1CFE9EC-FD86-44BE-8950-F1F6DED54538}" destId="{80F84DFE-D3DE-43F9-889E-5E970E419EDE}" srcOrd="1" destOrd="0" presId="urn:microsoft.com/office/officeart/2005/8/layout/orgChart1"/>
    <dgm:cxn modelId="{B6539522-A0F9-44FC-B214-3DD8E8DD7283}" type="presOf" srcId="{2295291C-D833-4E20-A8B8-82EDBACE3E64}" destId="{52C54FCD-72D0-49EA-ADAA-ABE939EC0774}" srcOrd="0" destOrd="0" presId="urn:microsoft.com/office/officeart/2005/8/layout/orgChart1"/>
    <dgm:cxn modelId="{EE78273C-BA56-41A1-9A18-200B78E0D80F}" type="presOf" srcId="{2295291C-D833-4E20-A8B8-82EDBACE3E64}" destId="{996A9724-86D1-4624-A490-17ACC0367922}" srcOrd="1" destOrd="0" presId="urn:microsoft.com/office/officeart/2005/8/layout/orgChart1"/>
    <dgm:cxn modelId="{EE9CA236-E08B-4328-B467-BBDC78B62273}" type="presOf" srcId="{D8FB4A24-E08E-4D66-AC42-581394FFA8A4}" destId="{BDB6F1BB-A65C-4138-A81E-B373EF8C26B8}" srcOrd="0" destOrd="0" presId="urn:microsoft.com/office/officeart/2005/8/layout/orgChart1"/>
    <dgm:cxn modelId="{6540959B-BA4D-43C2-B54D-8449772E25A8}" type="presOf" srcId="{A26EC490-4DDB-4D9A-A253-FD3A0F0C40B9}" destId="{46E4B549-3DD7-4BD0-903E-084FCD1BD93C}" srcOrd="0" destOrd="0" presId="urn:microsoft.com/office/officeart/2005/8/layout/orgChart1"/>
    <dgm:cxn modelId="{E8FD787B-D611-45EA-BC1F-8F8A2E47DEC3}" type="presOf" srcId="{F70BD6D0-6A2B-48F5-B670-98E4ABFD0EEE}" destId="{9C96860C-CC23-46EA-AD91-0979DFF3FF1D}" srcOrd="0" destOrd="0" presId="urn:microsoft.com/office/officeart/2005/8/layout/orgChart1"/>
    <dgm:cxn modelId="{5C0C364E-A371-45F1-84D7-946B7D3D33D7}" type="presOf" srcId="{158537D8-0AD9-4DC4-AC72-5772C45F1324}" destId="{8518C863-565A-4C30-86F9-E0CC41DE4FFF}" srcOrd="0" destOrd="0" presId="urn:microsoft.com/office/officeart/2005/8/layout/orgChart1"/>
    <dgm:cxn modelId="{5F1E7FD9-7A56-41D4-B506-5D117D5A6F33}" type="presOf" srcId="{F70BD6D0-6A2B-48F5-B670-98E4ABFD0EEE}" destId="{D592ED86-05FB-49F1-9A49-163C71837145}" srcOrd="1" destOrd="0" presId="urn:microsoft.com/office/officeart/2005/8/layout/orgChart1"/>
    <dgm:cxn modelId="{0AF6AF0B-8767-441F-A2BB-345B1C1CD580}" type="presOf" srcId="{D8FB4A24-E08E-4D66-AC42-581394FFA8A4}" destId="{E4F977F0-25B3-4EDD-BCA9-6B516BE2FC1D}" srcOrd="1" destOrd="0" presId="urn:microsoft.com/office/officeart/2005/8/layout/orgChart1"/>
    <dgm:cxn modelId="{27A5212F-DC64-4F1F-BDE6-1E8ED5E1A88F}" type="presOf" srcId="{42DE5417-F3C6-4D18-83B4-39367AC1688E}" destId="{23E4264B-7FF8-43CC-99B8-3D09B1E700AA}" srcOrd="0" destOrd="0" presId="urn:microsoft.com/office/officeart/2005/8/layout/orgChart1"/>
    <dgm:cxn modelId="{A258D289-7675-4AEB-B94A-785DEAD1B0D8}" type="presOf" srcId="{158537D8-0AD9-4DC4-AC72-5772C45F1324}" destId="{458D39C7-5FEA-4978-A58F-939B1304D31F}" srcOrd="1" destOrd="0" presId="urn:microsoft.com/office/officeart/2005/8/layout/orgChart1"/>
    <dgm:cxn modelId="{79CD449F-2115-43AB-B255-166DDCD27FDB}" type="presOf" srcId="{AB0D1C4F-C626-44EF-9C06-CD8A53C22320}" destId="{7ED6FDFC-7B8A-47B7-914C-69BFBC7C27B6}" srcOrd="0" destOrd="0" presId="urn:microsoft.com/office/officeart/2005/8/layout/orgChart1"/>
    <dgm:cxn modelId="{CE265784-0459-4770-ACB4-DFFF8B458CD9}" type="presOf" srcId="{F1CFE9EC-FD86-44BE-8950-F1F6DED54538}" destId="{101E60A2-AE50-4817-862C-EBCC89EAB2C6}" srcOrd="0" destOrd="0" presId="urn:microsoft.com/office/officeart/2005/8/layout/orgChart1"/>
    <dgm:cxn modelId="{E6837137-DA33-4710-B340-874BF0AE85BB}" type="presOf" srcId="{1AB5A710-CE7E-49DE-B4D5-1E43D320A11B}" destId="{4256C249-B359-45BD-8499-63DDAC1F5C03}" srcOrd="0" destOrd="0" presId="urn:microsoft.com/office/officeart/2005/8/layout/orgChart1"/>
    <dgm:cxn modelId="{4C9A12FC-DF1E-4FBF-AA88-92174D68CC31}" srcId="{42DE5417-F3C6-4D18-83B4-39367AC1688E}" destId="{D8FB4A24-E08E-4D66-AC42-581394FFA8A4}" srcOrd="1" destOrd="0" parTransId="{9FBAC126-73D3-4D52-8865-901DC45BB723}" sibTransId="{16CF28E7-2F4B-4CC6-95CA-E10EF08A5A98}"/>
    <dgm:cxn modelId="{D651A2CE-B4F3-4459-B411-288939B13993}" srcId="{AB0D1C4F-C626-44EF-9C06-CD8A53C22320}" destId="{42DE5417-F3C6-4D18-83B4-39367AC1688E}" srcOrd="0" destOrd="0" parTransId="{79BF74E8-A814-4956-99D0-27591445EFFB}" sibTransId="{1E2838DE-6E53-4E32-9F7C-698A43C729F0}"/>
    <dgm:cxn modelId="{F11421AE-E047-4B2B-94DD-E37A09DA7BD2}" srcId="{42DE5417-F3C6-4D18-83B4-39367AC1688E}" destId="{2295291C-D833-4E20-A8B8-82EDBACE3E64}" srcOrd="0" destOrd="0" parTransId="{1AB5A710-CE7E-49DE-B4D5-1E43D320A11B}" sibTransId="{822637D8-98CC-47D5-8C9B-B86F31BB8F79}"/>
    <dgm:cxn modelId="{3B67EF5B-BE6D-4F12-86A9-A73ED3065A55}" type="presOf" srcId="{7FB78B6E-15A9-4AA8-B795-9712225E2A01}" destId="{E5D5561D-FCC8-49C0-A0CA-DF80E84726DD}" srcOrd="0" destOrd="0" presId="urn:microsoft.com/office/officeart/2005/8/layout/orgChart1"/>
    <dgm:cxn modelId="{B5CAF197-20DA-47C5-A626-55BABD543A46}" type="presOf" srcId="{42DE5417-F3C6-4D18-83B4-39367AC1688E}" destId="{C0B5FC1E-801B-4E91-B987-50069D7C0DF2}" srcOrd="1" destOrd="0" presId="urn:microsoft.com/office/officeart/2005/8/layout/orgChart1"/>
    <dgm:cxn modelId="{66288D63-366A-47F4-BD5F-9DFDD5034594}" srcId="{42DE5417-F3C6-4D18-83B4-39367AC1688E}" destId="{F70BD6D0-6A2B-48F5-B670-98E4ABFD0EEE}" srcOrd="3" destOrd="0" parTransId="{E195F6E9-B069-4A04-8DE4-5FF177B847DF}" sibTransId="{0137743A-5B55-480E-831C-44C8FBF1756C}"/>
    <dgm:cxn modelId="{49E99C80-F352-4638-B989-105AC91BCDAE}" type="presOf" srcId="{E195F6E9-B069-4A04-8DE4-5FF177B847DF}" destId="{C054B0F6-5E8F-4B43-B12F-B398F519E1E3}" srcOrd="0" destOrd="0" presId="urn:microsoft.com/office/officeart/2005/8/layout/orgChart1"/>
    <dgm:cxn modelId="{4C36B5F9-401A-4D42-9D16-59E20E4A2D3C}" type="presParOf" srcId="{7ED6FDFC-7B8A-47B7-914C-69BFBC7C27B6}" destId="{59A58262-422D-405B-8165-37C0E241D035}" srcOrd="0" destOrd="0" presId="urn:microsoft.com/office/officeart/2005/8/layout/orgChart1"/>
    <dgm:cxn modelId="{D4761D0B-F501-4188-9547-D72C3AA26AF7}" type="presParOf" srcId="{59A58262-422D-405B-8165-37C0E241D035}" destId="{FA68605A-47A9-48E9-B7C1-D67313DA8349}" srcOrd="0" destOrd="0" presId="urn:microsoft.com/office/officeart/2005/8/layout/orgChart1"/>
    <dgm:cxn modelId="{0E1BF7E3-967C-42BD-A7D5-866309B6AA87}" type="presParOf" srcId="{FA68605A-47A9-48E9-B7C1-D67313DA8349}" destId="{23E4264B-7FF8-43CC-99B8-3D09B1E700AA}" srcOrd="0" destOrd="0" presId="urn:microsoft.com/office/officeart/2005/8/layout/orgChart1"/>
    <dgm:cxn modelId="{2D8B6E5C-27C2-4292-8C12-E98E567BC10C}" type="presParOf" srcId="{FA68605A-47A9-48E9-B7C1-D67313DA8349}" destId="{C0B5FC1E-801B-4E91-B987-50069D7C0DF2}" srcOrd="1" destOrd="0" presId="urn:microsoft.com/office/officeart/2005/8/layout/orgChart1"/>
    <dgm:cxn modelId="{FCA4FC36-191D-405D-B4BB-984D3A74F397}" type="presParOf" srcId="{59A58262-422D-405B-8165-37C0E241D035}" destId="{0FFCA65C-05A1-470E-8907-BDCEF1D806ED}" srcOrd="1" destOrd="0" presId="urn:microsoft.com/office/officeart/2005/8/layout/orgChart1"/>
    <dgm:cxn modelId="{9AEA2D72-5072-4365-A832-8728F9EF08D5}" type="presParOf" srcId="{0FFCA65C-05A1-470E-8907-BDCEF1D806ED}" destId="{4256C249-B359-45BD-8499-63DDAC1F5C03}" srcOrd="0" destOrd="0" presId="urn:microsoft.com/office/officeart/2005/8/layout/orgChart1"/>
    <dgm:cxn modelId="{2B0DEF7A-E896-4314-BDAF-9FB79E3D1FDB}" type="presParOf" srcId="{0FFCA65C-05A1-470E-8907-BDCEF1D806ED}" destId="{21687249-8CB4-4955-88E1-884BBC14F3C8}" srcOrd="1" destOrd="0" presId="urn:microsoft.com/office/officeart/2005/8/layout/orgChart1"/>
    <dgm:cxn modelId="{66C376B0-F745-428A-935B-C2F5A15AAD8E}" type="presParOf" srcId="{21687249-8CB4-4955-88E1-884BBC14F3C8}" destId="{7712B980-AFC7-46C2-ADBD-E88E4E1F42AE}" srcOrd="0" destOrd="0" presId="urn:microsoft.com/office/officeart/2005/8/layout/orgChart1"/>
    <dgm:cxn modelId="{B4B44012-F29E-4DF4-A9E5-933126C0E6A2}" type="presParOf" srcId="{7712B980-AFC7-46C2-ADBD-E88E4E1F42AE}" destId="{52C54FCD-72D0-49EA-ADAA-ABE939EC0774}" srcOrd="0" destOrd="0" presId="urn:microsoft.com/office/officeart/2005/8/layout/orgChart1"/>
    <dgm:cxn modelId="{1F29D2B1-F932-4347-830C-235B59BCB950}" type="presParOf" srcId="{7712B980-AFC7-46C2-ADBD-E88E4E1F42AE}" destId="{996A9724-86D1-4624-A490-17ACC0367922}" srcOrd="1" destOrd="0" presId="urn:microsoft.com/office/officeart/2005/8/layout/orgChart1"/>
    <dgm:cxn modelId="{EC23A2B5-CE7C-4A81-B882-A08D20F53EF4}" type="presParOf" srcId="{21687249-8CB4-4955-88E1-884BBC14F3C8}" destId="{2AE1E6C7-F8C5-4F09-A8E2-DB6F2ECA4583}" srcOrd="1" destOrd="0" presId="urn:microsoft.com/office/officeart/2005/8/layout/orgChart1"/>
    <dgm:cxn modelId="{3BD95236-B5B5-41E2-9E2F-CFDEA8D93D01}" type="presParOf" srcId="{21687249-8CB4-4955-88E1-884BBC14F3C8}" destId="{E7F46BE3-1458-4C8C-887A-389FBA05ED93}" srcOrd="2" destOrd="0" presId="urn:microsoft.com/office/officeart/2005/8/layout/orgChart1"/>
    <dgm:cxn modelId="{9470E939-8A73-4F0D-B284-14D879DCAA2F}" type="presParOf" srcId="{0FFCA65C-05A1-470E-8907-BDCEF1D806ED}" destId="{97861926-3365-4E5E-A036-332897A68FA4}" srcOrd="2" destOrd="0" presId="urn:microsoft.com/office/officeart/2005/8/layout/orgChart1"/>
    <dgm:cxn modelId="{801A7080-FA1D-4B67-AD87-724E02528ACA}" type="presParOf" srcId="{0FFCA65C-05A1-470E-8907-BDCEF1D806ED}" destId="{D3DF1305-283C-41AD-B155-F478CEC76292}" srcOrd="3" destOrd="0" presId="urn:microsoft.com/office/officeart/2005/8/layout/orgChart1"/>
    <dgm:cxn modelId="{61501A1D-6DD9-4500-9C3C-0013394B5401}" type="presParOf" srcId="{D3DF1305-283C-41AD-B155-F478CEC76292}" destId="{357E9624-B490-4AA9-88C2-BFF8BD7A99D3}" srcOrd="0" destOrd="0" presId="urn:microsoft.com/office/officeart/2005/8/layout/orgChart1"/>
    <dgm:cxn modelId="{A75F5021-8200-456F-AFDD-5F0A72A117DA}" type="presParOf" srcId="{357E9624-B490-4AA9-88C2-BFF8BD7A99D3}" destId="{BDB6F1BB-A65C-4138-A81E-B373EF8C26B8}" srcOrd="0" destOrd="0" presId="urn:microsoft.com/office/officeart/2005/8/layout/orgChart1"/>
    <dgm:cxn modelId="{8A0701D4-437D-4AB1-9FA2-19C9E5F06580}" type="presParOf" srcId="{357E9624-B490-4AA9-88C2-BFF8BD7A99D3}" destId="{E4F977F0-25B3-4EDD-BCA9-6B516BE2FC1D}" srcOrd="1" destOrd="0" presId="urn:microsoft.com/office/officeart/2005/8/layout/orgChart1"/>
    <dgm:cxn modelId="{58E6B71A-4D56-4128-A6D4-AAC5821C64DF}" type="presParOf" srcId="{D3DF1305-283C-41AD-B155-F478CEC76292}" destId="{E9291CF7-5C95-4135-8B83-35CA9A4F72E3}" srcOrd="1" destOrd="0" presId="urn:microsoft.com/office/officeart/2005/8/layout/orgChart1"/>
    <dgm:cxn modelId="{AE256E0F-6ABC-405B-A79E-F1F5C66E22DF}" type="presParOf" srcId="{D3DF1305-283C-41AD-B155-F478CEC76292}" destId="{7BDC1ECF-A11E-4B83-9C88-EA326D142795}" srcOrd="2" destOrd="0" presId="urn:microsoft.com/office/officeart/2005/8/layout/orgChart1"/>
    <dgm:cxn modelId="{EA5A87A5-F156-485C-B93D-815CD0F660FB}" type="presParOf" srcId="{0FFCA65C-05A1-470E-8907-BDCEF1D806ED}" destId="{46E4B549-3DD7-4BD0-903E-084FCD1BD93C}" srcOrd="4" destOrd="0" presId="urn:microsoft.com/office/officeart/2005/8/layout/orgChart1"/>
    <dgm:cxn modelId="{36951FF4-4018-4300-8093-89BD56A7B86E}" type="presParOf" srcId="{0FFCA65C-05A1-470E-8907-BDCEF1D806ED}" destId="{BDABF46B-500E-43C5-854E-E645ABC9D3F4}" srcOrd="5" destOrd="0" presId="urn:microsoft.com/office/officeart/2005/8/layout/orgChart1"/>
    <dgm:cxn modelId="{CAA38FC6-5FF7-4079-901C-4FC7F1FB40B1}" type="presParOf" srcId="{BDABF46B-500E-43C5-854E-E645ABC9D3F4}" destId="{C530E781-A8B5-4CED-82CE-CFBAAAD56326}" srcOrd="0" destOrd="0" presId="urn:microsoft.com/office/officeart/2005/8/layout/orgChart1"/>
    <dgm:cxn modelId="{D4CC57E0-48BF-4907-8379-ECFAA80477AA}" type="presParOf" srcId="{C530E781-A8B5-4CED-82CE-CFBAAAD56326}" destId="{8518C863-565A-4C30-86F9-E0CC41DE4FFF}" srcOrd="0" destOrd="0" presId="urn:microsoft.com/office/officeart/2005/8/layout/orgChart1"/>
    <dgm:cxn modelId="{3E375325-6796-425D-9F23-F9239B22B9DF}" type="presParOf" srcId="{C530E781-A8B5-4CED-82CE-CFBAAAD56326}" destId="{458D39C7-5FEA-4978-A58F-939B1304D31F}" srcOrd="1" destOrd="0" presId="urn:microsoft.com/office/officeart/2005/8/layout/orgChart1"/>
    <dgm:cxn modelId="{BC6738EE-B610-40EF-85FB-0ACAD69A4900}" type="presParOf" srcId="{BDABF46B-500E-43C5-854E-E645ABC9D3F4}" destId="{E5144B0F-7A45-42A3-A037-D6CE7CCC1038}" srcOrd="1" destOrd="0" presId="urn:microsoft.com/office/officeart/2005/8/layout/orgChart1"/>
    <dgm:cxn modelId="{364C5B76-6473-4AC9-AECF-7ED5EC0813BF}" type="presParOf" srcId="{BDABF46B-500E-43C5-854E-E645ABC9D3F4}" destId="{D5008A94-CE36-4FC8-A663-C4D034D08002}" srcOrd="2" destOrd="0" presId="urn:microsoft.com/office/officeart/2005/8/layout/orgChart1"/>
    <dgm:cxn modelId="{4406C44B-4D78-4F9E-A1D6-7B2C1C1E54E2}" type="presParOf" srcId="{0FFCA65C-05A1-470E-8907-BDCEF1D806ED}" destId="{C054B0F6-5E8F-4B43-B12F-B398F519E1E3}" srcOrd="6" destOrd="0" presId="urn:microsoft.com/office/officeart/2005/8/layout/orgChart1"/>
    <dgm:cxn modelId="{D26E5470-328D-472F-AB96-BB8C3B33920F}" type="presParOf" srcId="{0FFCA65C-05A1-470E-8907-BDCEF1D806ED}" destId="{81753C7F-4AC9-42DD-A776-5419ED76D073}" srcOrd="7" destOrd="0" presId="urn:microsoft.com/office/officeart/2005/8/layout/orgChart1"/>
    <dgm:cxn modelId="{4195D1E6-34AB-4344-BF25-D03CC16C015E}" type="presParOf" srcId="{81753C7F-4AC9-42DD-A776-5419ED76D073}" destId="{518FFDFB-BB67-4AA6-A067-93E2201931AF}" srcOrd="0" destOrd="0" presId="urn:microsoft.com/office/officeart/2005/8/layout/orgChart1"/>
    <dgm:cxn modelId="{0B43E1E6-3536-4645-A33B-F4C4718CDA43}" type="presParOf" srcId="{518FFDFB-BB67-4AA6-A067-93E2201931AF}" destId="{9C96860C-CC23-46EA-AD91-0979DFF3FF1D}" srcOrd="0" destOrd="0" presId="urn:microsoft.com/office/officeart/2005/8/layout/orgChart1"/>
    <dgm:cxn modelId="{2748261C-1A41-48CA-B5AF-E5702BEF645F}" type="presParOf" srcId="{518FFDFB-BB67-4AA6-A067-93E2201931AF}" destId="{D592ED86-05FB-49F1-9A49-163C71837145}" srcOrd="1" destOrd="0" presId="urn:microsoft.com/office/officeart/2005/8/layout/orgChart1"/>
    <dgm:cxn modelId="{CD6A29D7-726E-4384-AAA1-A538BF29A6F8}" type="presParOf" srcId="{81753C7F-4AC9-42DD-A776-5419ED76D073}" destId="{470B8443-3750-4921-816A-36DE4978C996}" srcOrd="1" destOrd="0" presId="urn:microsoft.com/office/officeart/2005/8/layout/orgChart1"/>
    <dgm:cxn modelId="{CAC96081-DE3C-4887-AF13-E4AF5662C420}" type="presParOf" srcId="{81753C7F-4AC9-42DD-A776-5419ED76D073}" destId="{CEB7C74E-4BF8-4513-887F-4B25CCFB62E8}" srcOrd="2" destOrd="0" presId="urn:microsoft.com/office/officeart/2005/8/layout/orgChart1"/>
    <dgm:cxn modelId="{6A663172-A0CB-4DA6-A06E-927F3695A74C}" type="presParOf" srcId="{0FFCA65C-05A1-470E-8907-BDCEF1D806ED}" destId="{E5D5561D-FCC8-49C0-A0CA-DF80E84726DD}" srcOrd="8" destOrd="0" presId="urn:microsoft.com/office/officeart/2005/8/layout/orgChart1"/>
    <dgm:cxn modelId="{EBFB62CF-F79C-41D2-8B73-68740B8A670C}" type="presParOf" srcId="{0FFCA65C-05A1-470E-8907-BDCEF1D806ED}" destId="{785E6DEB-50DD-44C5-9B82-B36648DDDF0F}" srcOrd="9" destOrd="0" presId="urn:microsoft.com/office/officeart/2005/8/layout/orgChart1"/>
    <dgm:cxn modelId="{C958B064-D48D-46F0-8569-FD9AE814281E}" type="presParOf" srcId="{785E6DEB-50DD-44C5-9B82-B36648DDDF0F}" destId="{B100CE04-3B36-4432-B03D-6D7CE694A45F}" srcOrd="0" destOrd="0" presId="urn:microsoft.com/office/officeart/2005/8/layout/orgChart1"/>
    <dgm:cxn modelId="{26CA98A7-3F5E-4163-8D55-4873B16FFAFE}" type="presParOf" srcId="{B100CE04-3B36-4432-B03D-6D7CE694A45F}" destId="{101E60A2-AE50-4817-862C-EBCC89EAB2C6}" srcOrd="0" destOrd="0" presId="urn:microsoft.com/office/officeart/2005/8/layout/orgChart1"/>
    <dgm:cxn modelId="{2EA0A8AE-2A0C-4DE7-8178-76A967A2B760}" type="presParOf" srcId="{B100CE04-3B36-4432-B03D-6D7CE694A45F}" destId="{80F84DFE-D3DE-43F9-889E-5E970E419EDE}" srcOrd="1" destOrd="0" presId="urn:microsoft.com/office/officeart/2005/8/layout/orgChart1"/>
    <dgm:cxn modelId="{F44FD4D6-E300-40F1-8759-853CE7AE2C56}" type="presParOf" srcId="{785E6DEB-50DD-44C5-9B82-B36648DDDF0F}" destId="{FC94D57B-03EE-4B29-977C-DC2F933BF5F7}" srcOrd="1" destOrd="0" presId="urn:microsoft.com/office/officeart/2005/8/layout/orgChart1"/>
    <dgm:cxn modelId="{2EB0F822-4ECA-49DF-B6EA-8D7EC542F60E}" type="presParOf" srcId="{785E6DEB-50DD-44C5-9B82-B36648DDDF0F}" destId="{6DF27CEA-4E92-408D-9AEF-FF72025D58FA}" srcOrd="2" destOrd="0" presId="urn:microsoft.com/office/officeart/2005/8/layout/orgChart1"/>
    <dgm:cxn modelId="{AAE87614-CBDB-4EA2-86EE-5BB5C92D2E37}" type="presParOf" srcId="{59A58262-422D-405B-8165-37C0E241D035}" destId="{E8D91344-1FDE-470B-B1AE-12224A64FF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1097C-5351-44D6-B160-3FB8EFE00DB1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</dgm:pt>
    <dgm:pt modelId="{EED2FF3C-4146-4CB4-B817-699B9FCACBB1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550B3-9EEA-4210-A728-E800BB7FDCEC}" type="sibTrans" cxnId="{BBCBFFC4-3A7C-477B-BBE4-3CF3B13E7CF3}">
      <dgm:prSet/>
      <dgm:spPr/>
      <dgm:t>
        <a:bodyPr/>
        <a:lstStyle/>
        <a:p>
          <a:endParaRPr lang="uk-UA"/>
        </a:p>
      </dgm:t>
    </dgm:pt>
    <dgm:pt modelId="{D2543ED5-1232-4099-A220-E4A1C6EB31B4}" type="parTrans" cxnId="{BBCBFFC4-3A7C-477B-BBE4-3CF3B13E7CF3}">
      <dgm:prSet/>
      <dgm:spPr/>
      <dgm:t>
        <a:bodyPr/>
        <a:lstStyle/>
        <a:p>
          <a:endParaRPr lang="uk-UA"/>
        </a:p>
      </dgm:t>
    </dgm:pt>
    <dgm:pt modelId="{BAE6F2B6-370B-4CF9-A451-9F314FB60A3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наявність або відсутність технічної можливості  надання доступу до елементів інфраструктури</a:t>
          </a:r>
          <a:endParaRPr lang="uk-UA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B21783-9C7C-42FD-8A7B-92D9E9B123D7}" type="sibTrans" cxnId="{70DDA48D-6811-455F-8070-7D25CA48DEE9}">
      <dgm:prSet/>
      <dgm:spPr/>
      <dgm:t>
        <a:bodyPr/>
        <a:lstStyle/>
        <a:p>
          <a:endParaRPr lang="uk-UA"/>
        </a:p>
      </dgm:t>
    </dgm:pt>
    <dgm:pt modelId="{E69F6EBB-3C1D-41F5-B2AC-DE39C223431B}" type="parTrans" cxnId="{70DDA48D-6811-455F-8070-7D25CA48DEE9}">
      <dgm:prSet/>
      <dgm:spPr/>
      <dgm:t>
        <a:bodyPr/>
        <a:lstStyle/>
        <a:p>
          <a:endParaRPr lang="uk-UA"/>
        </a:p>
      </dgm:t>
    </dgm:pt>
    <dgm:pt modelId="{18176479-34B5-4E86-9F8E-041A75753BD0}">
      <dgm:prSet custT="1"/>
      <dgm:spPr/>
      <dgm:t>
        <a:bodyPr/>
        <a:lstStyle/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Спроби Власника встановлювати додаткові роботи</a:t>
          </a:r>
          <a:endParaRPr lang="uk-UA" sz="1200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9CF41-A277-4CBD-842D-BDF1F423283A}" type="parTrans" cxnId="{CF8F6692-9F8A-4DDB-B737-53114C687FFB}">
      <dgm:prSet/>
      <dgm:spPr/>
      <dgm:t>
        <a:bodyPr/>
        <a:lstStyle/>
        <a:p>
          <a:endParaRPr lang="uk-UA"/>
        </a:p>
      </dgm:t>
    </dgm:pt>
    <dgm:pt modelId="{E0066413-B126-4101-BB78-F6514F721BE4}" type="sibTrans" cxnId="{CF8F6692-9F8A-4DDB-B737-53114C687FFB}">
      <dgm:prSet/>
      <dgm:spPr/>
      <dgm:t>
        <a:bodyPr/>
        <a:lstStyle/>
        <a:p>
          <a:endParaRPr lang="uk-UA"/>
        </a:p>
      </dgm:t>
    </dgm:pt>
    <dgm:pt modelId="{782479FF-2C4D-449E-B17C-A707810FEA28}">
      <dgm:prSet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504F77EB-9366-4355-9D42-6B0476DFFD1B}" type="parTrans" cxnId="{18B21517-AA95-4019-81A6-61F58379077C}">
      <dgm:prSet/>
      <dgm:spPr/>
      <dgm:t>
        <a:bodyPr/>
        <a:lstStyle/>
        <a:p>
          <a:endParaRPr lang="uk-UA"/>
        </a:p>
      </dgm:t>
    </dgm:pt>
    <dgm:pt modelId="{2538847B-23D5-4452-BD36-2F46134F737D}" type="sibTrans" cxnId="{18B21517-AA95-4019-81A6-61F58379077C}">
      <dgm:prSet/>
      <dgm:spPr/>
      <dgm:t>
        <a:bodyPr/>
        <a:lstStyle/>
        <a:p>
          <a:endParaRPr lang="uk-UA"/>
        </a:p>
      </dgm:t>
    </dgm:pt>
    <dgm:pt modelId="{CB23B211-08F0-4F93-B34C-85AF9376B54B}">
      <dgm:prSet custT="1"/>
      <dgm:spPr/>
      <dgm:t>
        <a:bodyPr/>
        <a:lstStyle/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ініціює зміни правил користування та підвищення/зміни тарифів</a:t>
          </a:r>
        </a:p>
      </dgm:t>
    </dgm:pt>
    <dgm:pt modelId="{7074E223-A72D-4009-9EC5-9E7BE6DFA531}" type="parTrans" cxnId="{86328EEA-07CC-4D13-9EB0-98A6BA957B73}">
      <dgm:prSet/>
      <dgm:spPr/>
      <dgm:t>
        <a:bodyPr/>
        <a:lstStyle/>
        <a:p>
          <a:endParaRPr lang="uk-UA"/>
        </a:p>
      </dgm:t>
    </dgm:pt>
    <dgm:pt modelId="{D4F7E768-4571-4E54-B1C9-6E2D21D412E6}" type="sibTrans" cxnId="{86328EEA-07CC-4D13-9EB0-98A6BA957B73}">
      <dgm:prSet/>
      <dgm:spPr/>
      <dgm:t>
        <a:bodyPr/>
        <a:lstStyle/>
        <a:p>
          <a:endParaRPr lang="uk-UA"/>
        </a:p>
      </dgm:t>
    </dgm:pt>
    <dgm:pt modelId="{8EC7F1B1-1D1C-4DD8-B052-59522F46481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2487A-0D52-444B-BA16-3D848CEBCB5A}" type="sibTrans" cxnId="{8ADBAF15-3AFF-4020-932C-B5686EC32523}">
      <dgm:prSet/>
      <dgm:spPr/>
      <dgm:t>
        <a:bodyPr/>
        <a:lstStyle/>
        <a:p>
          <a:endParaRPr lang="uk-UA"/>
        </a:p>
      </dgm:t>
    </dgm:pt>
    <dgm:pt modelId="{1C9ACBD8-DC46-4C74-A462-287FEB7FCC33}" type="parTrans" cxnId="{8ADBAF15-3AFF-4020-932C-B5686EC32523}">
      <dgm:prSet/>
      <dgm:spPr/>
      <dgm:t>
        <a:bodyPr/>
        <a:lstStyle/>
        <a:p>
          <a:endParaRPr lang="uk-UA"/>
        </a:p>
      </dgm:t>
    </dgm:pt>
    <dgm:pt modelId="{AC1941D3-3564-4768-AD0F-5558A830D13D}" type="pres">
      <dgm:prSet presAssocID="{F931097C-5351-44D6-B160-3FB8EFE00DB1}" presName="linearFlow" presStyleCnt="0">
        <dgm:presLayoutVars>
          <dgm:dir/>
          <dgm:animLvl val="lvl"/>
          <dgm:resizeHandles val="exact"/>
        </dgm:presLayoutVars>
      </dgm:prSet>
      <dgm:spPr/>
    </dgm:pt>
    <dgm:pt modelId="{FB40D0E8-F434-442C-8232-0A0DE7A3B159}" type="pres">
      <dgm:prSet presAssocID="{8EC7F1B1-1D1C-4DD8-B052-59522F464818}" presName="composite" presStyleCnt="0"/>
      <dgm:spPr/>
    </dgm:pt>
    <dgm:pt modelId="{26741735-E211-4D5B-A315-6DD4133054E0}" type="pres">
      <dgm:prSet presAssocID="{8EC7F1B1-1D1C-4DD8-B052-59522F464818}" presName="parentText" presStyleLbl="alignNode1" presStyleIdx="0" presStyleCnt="3" custLinFactNeighborX="-4653" custLinFactNeighborY="-386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D3EFD2-CE22-406E-977A-6ACDE953BE0D}" type="pres">
      <dgm:prSet presAssocID="{8EC7F1B1-1D1C-4DD8-B052-59522F46481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FCFDFD-2C51-4D59-B26D-A96E86197380}" type="pres">
      <dgm:prSet presAssocID="{0902487A-0D52-444B-BA16-3D848CEBCB5A}" presName="sp" presStyleCnt="0"/>
      <dgm:spPr/>
    </dgm:pt>
    <dgm:pt modelId="{D29A21B2-A252-4091-B88A-BFB2D8670D0E}" type="pres">
      <dgm:prSet presAssocID="{782479FF-2C4D-449E-B17C-A707810FEA28}" presName="composite" presStyleCnt="0"/>
      <dgm:spPr/>
    </dgm:pt>
    <dgm:pt modelId="{7D96CADE-2213-4A32-B47F-DEA5C36F4191}" type="pres">
      <dgm:prSet presAssocID="{782479FF-2C4D-449E-B17C-A707810FEA2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55439E-CBF3-4131-BC37-FAA980D6E765}" type="pres">
      <dgm:prSet presAssocID="{782479FF-2C4D-449E-B17C-A707810FEA2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2C0482-AF0C-45DE-97F9-00E8AAC1BE11}" type="pres">
      <dgm:prSet presAssocID="{2538847B-23D5-4452-BD36-2F46134F737D}" presName="sp" presStyleCnt="0"/>
      <dgm:spPr/>
    </dgm:pt>
    <dgm:pt modelId="{3913E8DC-EB17-45CD-ADA5-6892FD42557D}" type="pres">
      <dgm:prSet presAssocID="{EED2FF3C-4146-4CB4-B817-699B9FCACBB1}" presName="composite" presStyleCnt="0"/>
      <dgm:spPr/>
    </dgm:pt>
    <dgm:pt modelId="{48C3B36A-6978-4C03-B8B2-926D218B3559}" type="pres">
      <dgm:prSet presAssocID="{EED2FF3C-4146-4CB4-B817-699B9FCACBB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5A2036-6101-4372-8371-2CE1AD512FAD}" type="pres">
      <dgm:prSet presAssocID="{EED2FF3C-4146-4CB4-B817-699B9FCACBB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BF3C719-9FDE-4B75-A0E7-436471C79997}" type="presOf" srcId="{BAE6F2B6-370B-4CF9-A451-9F314FB60A3A}" destId="{81D3EFD2-CE22-406E-977A-6ACDE953BE0D}" srcOrd="0" destOrd="0" presId="urn:microsoft.com/office/officeart/2005/8/layout/chevron2"/>
    <dgm:cxn modelId="{8ADBAF15-3AFF-4020-932C-B5686EC32523}" srcId="{F931097C-5351-44D6-B160-3FB8EFE00DB1}" destId="{8EC7F1B1-1D1C-4DD8-B052-59522F464818}" srcOrd="0" destOrd="0" parTransId="{1C9ACBD8-DC46-4C74-A462-287FEB7FCC33}" sibTransId="{0902487A-0D52-444B-BA16-3D848CEBCB5A}"/>
    <dgm:cxn modelId="{57DA0899-0DB9-49CB-A878-5312FC538746}" type="presOf" srcId="{CB23B211-08F0-4F93-B34C-85AF9376B54B}" destId="{2255439E-CBF3-4131-BC37-FAA980D6E765}" srcOrd="0" destOrd="0" presId="urn:microsoft.com/office/officeart/2005/8/layout/chevron2"/>
    <dgm:cxn modelId="{70DDA48D-6811-455F-8070-7D25CA48DEE9}" srcId="{8EC7F1B1-1D1C-4DD8-B052-59522F464818}" destId="{BAE6F2B6-370B-4CF9-A451-9F314FB60A3A}" srcOrd="0" destOrd="0" parTransId="{E69F6EBB-3C1D-41F5-B2AC-DE39C223431B}" sibTransId="{5FB21783-9C7C-42FD-8A7B-92D9E9B123D7}"/>
    <dgm:cxn modelId="{CF8F6692-9F8A-4DDB-B737-53114C687FFB}" srcId="{EED2FF3C-4146-4CB4-B817-699B9FCACBB1}" destId="{18176479-34B5-4E86-9F8E-041A75753BD0}" srcOrd="0" destOrd="0" parTransId="{76D9CF41-A277-4CBD-842D-BDF1F423283A}" sibTransId="{E0066413-B126-4101-BB78-F6514F721BE4}"/>
    <dgm:cxn modelId="{D082381E-3A0A-4A8D-8D14-44748592C829}" type="presOf" srcId="{EED2FF3C-4146-4CB4-B817-699B9FCACBB1}" destId="{48C3B36A-6978-4C03-B8B2-926D218B3559}" srcOrd="0" destOrd="0" presId="urn:microsoft.com/office/officeart/2005/8/layout/chevron2"/>
    <dgm:cxn modelId="{86328EEA-07CC-4D13-9EB0-98A6BA957B73}" srcId="{782479FF-2C4D-449E-B17C-A707810FEA28}" destId="{CB23B211-08F0-4F93-B34C-85AF9376B54B}" srcOrd="0" destOrd="0" parTransId="{7074E223-A72D-4009-9EC5-9E7BE6DFA531}" sibTransId="{D4F7E768-4571-4E54-B1C9-6E2D21D412E6}"/>
    <dgm:cxn modelId="{66A46178-54EC-4092-8E53-31A7928F3822}" type="presOf" srcId="{F931097C-5351-44D6-B160-3FB8EFE00DB1}" destId="{AC1941D3-3564-4768-AD0F-5558A830D13D}" srcOrd="0" destOrd="0" presId="urn:microsoft.com/office/officeart/2005/8/layout/chevron2"/>
    <dgm:cxn modelId="{18B21517-AA95-4019-81A6-61F58379077C}" srcId="{F931097C-5351-44D6-B160-3FB8EFE00DB1}" destId="{782479FF-2C4D-449E-B17C-A707810FEA28}" srcOrd="1" destOrd="0" parTransId="{504F77EB-9366-4355-9D42-6B0476DFFD1B}" sibTransId="{2538847B-23D5-4452-BD36-2F46134F737D}"/>
    <dgm:cxn modelId="{91C24378-A852-4B45-9D5F-D0F185C116EC}" type="presOf" srcId="{782479FF-2C4D-449E-B17C-A707810FEA28}" destId="{7D96CADE-2213-4A32-B47F-DEA5C36F4191}" srcOrd="0" destOrd="0" presId="urn:microsoft.com/office/officeart/2005/8/layout/chevron2"/>
    <dgm:cxn modelId="{BBCBFFC4-3A7C-477B-BBE4-3CF3B13E7CF3}" srcId="{F931097C-5351-44D6-B160-3FB8EFE00DB1}" destId="{EED2FF3C-4146-4CB4-B817-699B9FCACBB1}" srcOrd="2" destOrd="0" parTransId="{D2543ED5-1232-4099-A220-E4A1C6EB31B4}" sibTransId="{A02550B3-9EEA-4210-A728-E800BB7FDCEC}"/>
    <dgm:cxn modelId="{1B9546E3-0E02-48A7-84D4-245368D8016F}" type="presOf" srcId="{18176479-34B5-4E86-9F8E-041A75753BD0}" destId="{AE5A2036-6101-4372-8371-2CE1AD512FAD}" srcOrd="0" destOrd="0" presId="urn:microsoft.com/office/officeart/2005/8/layout/chevron2"/>
    <dgm:cxn modelId="{C14A124B-3ECC-4A08-AFF7-950CC5FE6D7A}" type="presOf" srcId="{8EC7F1B1-1D1C-4DD8-B052-59522F464818}" destId="{26741735-E211-4D5B-A315-6DD4133054E0}" srcOrd="0" destOrd="0" presId="urn:microsoft.com/office/officeart/2005/8/layout/chevron2"/>
    <dgm:cxn modelId="{B627CAF2-F025-4261-AC19-4DA2A1A7A9E0}" type="presParOf" srcId="{AC1941D3-3564-4768-AD0F-5558A830D13D}" destId="{FB40D0E8-F434-442C-8232-0A0DE7A3B159}" srcOrd="0" destOrd="0" presId="urn:microsoft.com/office/officeart/2005/8/layout/chevron2"/>
    <dgm:cxn modelId="{6213652A-3F40-4DA2-AE54-9392468201BF}" type="presParOf" srcId="{FB40D0E8-F434-442C-8232-0A0DE7A3B159}" destId="{26741735-E211-4D5B-A315-6DD4133054E0}" srcOrd="0" destOrd="0" presId="urn:microsoft.com/office/officeart/2005/8/layout/chevron2"/>
    <dgm:cxn modelId="{66E742A4-E9A0-4576-AC4D-4789027D6746}" type="presParOf" srcId="{FB40D0E8-F434-442C-8232-0A0DE7A3B159}" destId="{81D3EFD2-CE22-406E-977A-6ACDE953BE0D}" srcOrd="1" destOrd="0" presId="urn:microsoft.com/office/officeart/2005/8/layout/chevron2"/>
    <dgm:cxn modelId="{CF863534-3CD7-4635-A428-7AF7E88F2851}" type="presParOf" srcId="{AC1941D3-3564-4768-AD0F-5558A830D13D}" destId="{B6FCFDFD-2C51-4D59-B26D-A96E86197380}" srcOrd="1" destOrd="0" presId="urn:microsoft.com/office/officeart/2005/8/layout/chevron2"/>
    <dgm:cxn modelId="{95DD8B05-390E-42C9-9809-19A7449FEFA7}" type="presParOf" srcId="{AC1941D3-3564-4768-AD0F-5558A830D13D}" destId="{D29A21B2-A252-4091-B88A-BFB2D8670D0E}" srcOrd="2" destOrd="0" presId="urn:microsoft.com/office/officeart/2005/8/layout/chevron2"/>
    <dgm:cxn modelId="{5EFD27FE-15C8-482D-A7A6-7903A29EF638}" type="presParOf" srcId="{D29A21B2-A252-4091-B88A-BFB2D8670D0E}" destId="{7D96CADE-2213-4A32-B47F-DEA5C36F4191}" srcOrd="0" destOrd="0" presId="urn:microsoft.com/office/officeart/2005/8/layout/chevron2"/>
    <dgm:cxn modelId="{8A57C653-5798-491B-A1AE-643FCDE43776}" type="presParOf" srcId="{D29A21B2-A252-4091-B88A-BFB2D8670D0E}" destId="{2255439E-CBF3-4131-BC37-FAA980D6E765}" srcOrd="1" destOrd="0" presId="urn:microsoft.com/office/officeart/2005/8/layout/chevron2"/>
    <dgm:cxn modelId="{1FA6A917-8C97-4EF5-834C-7843FBCFE535}" type="presParOf" srcId="{AC1941D3-3564-4768-AD0F-5558A830D13D}" destId="{FB2C0482-AF0C-45DE-97F9-00E8AAC1BE11}" srcOrd="3" destOrd="0" presId="urn:microsoft.com/office/officeart/2005/8/layout/chevron2"/>
    <dgm:cxn modelId="{AB9FBE4E-67B9-49BF-8B5E-10D27CF0C1CA}" type="presParOf" srcId="{AC1941D3-3564-4768-AD0F-5558A830D13D}" destId="{3913E8DC-EB17-45CD-ADA5-6892FD42557D}" srcOrd="4" destOrd="0" presId="urn:microsoft.com/office/officeart/2005/8/layout/chevron2"/>
    <dgm:cxn modelId="{DEAFA8F9-E495-4089-A23F-0A900B22F4BA}" type="presParOf" srcId="{3913E8DC-EB17-45CD-ADA5-6892FD42557D}" destId="{48C3B36A-6978-4C03-B8B2-926D218B3559}" srcOrd="0" destOrd="0" presId="urn:microsoft.com/office/officeart/2005/8/layout/chevron2"/>
    <dgm:cxn modelId="{13BB3174-B1A1-418B-A046-EBC0B9B7AF64}" type="presParOf" srcId="{3913E8DC-EB17-45CD-ADA5-6892FD42557D}" destId="{AE5A2036-6101-4372-8371-2CE1AD512F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088B3A-675C-4EA5-847D-43257F6C2CD9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B796F77-1C65-459C-B6E5-4100586EE83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Основні проблеми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A0442-D498-44D1-8CAB-52AB7F95BCE7}" type="parTrans" cxnId="{105F1437-B1FD-4BE7-9118-FB37684DE1CF}">
      <dgm:prSet/>
      <dgm:spPr/>
      <dgm:t>
        <a:bodyPr/>
        <a:lstStyle/>
        <a:p>
          <a:endParaRPr lang="uk-UA"/>
        </a:p>
      </dgm:t>
    </dgm:pt>
    <dgm:pt modelId="{EDFD4F4C-DFB7-4D15-A859-EBD774653EE0}" type="sibTrans" cxnId="{105F1437-B1FD-4BE7-9118-FB37684DE1CF}">
      <dgm:prSet/>
      <dgm:spPr/>
      <dgm:t>
        <a:bodyPr/>
        <a:lstStyle/>
        <a:p>
          <a:endParaRPr lang="uk-UA"/>
        </a:p>
      </dgm:t>
    </dgm:pt>
    <dgm:pt modelId="{69E2EC6D-B95B-4FD7-84E0-BE2C0EC21E34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Локальні Правила доступу </a:t>
          </a:r>
        </a:p>
        <a:p>
          <a:r>
            <a:rPr lang="uk-UA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</a:t>
          </a:r>
          <a:endParaRPr lang="uk-UA" sz="1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82BA8D-8FB4-49E3-A780-027A5E693117}" type="parTrans" cxnId="{B6765E2E-ADE8-4271-A06A-29366E68EE82}">
      <dgm:prSet/>
      <dgm:spPr/>
      <dgm:t>
        <a:bodyPr/>
        <a:lstStyle/>
        <a:p>
          <a:endParaRPr lang="uk-UA"/>
        </a:p>
      </dgm:t>
    </dgm:pt>
    <dgm:pt modelId="{B81AFA57-89E2-46F4-9DCD-435768EE4E63}" type="sibTrans" cxnId="{B6765E2E-ADE8-4271-A06A-29366E68EE82}">
      <dgm:prSet/>
      <dgm:spPr/>
      <dgm:t>
        <a:bodyPr/>
        <a:lstStyle/>
        <a:p>
          <a:endParaRPr lang="uk-UA"/>
        </a:p>
      </dgm:t>
    </dgm:pt>
    <dgm:pt modelId="{CB5A3582-5370-4884-9025-4FBB8D3E97F3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Вартість доступу </a:t>
          </a:r>
        </a:p>
        <a:p>
          <a:r>
            <a:rPr lang="uk-UA" sz="12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визначається самостійно місцевими постачальниками</a:t>
          </a:r>
          <a:endParaRPr lang="uk-UA" sz="11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C70F9-A2B6-46A6-8EFD-4EA76FFC339E}" type="parTrans" cxnId="{F948AE18-DDE2-443E-9B1C-97E707880309}">
      <dgm:prSet/>
      <dgm:spPr/>
      <dgm:t>
        <a:bodyPr/>
        <a:lstStyle/>
        <a:p>
          <a:endParaRPr lang="uk-UA"/>
        </a:p>
      </dgm:t>
    </dgm:pt>
    <dgm:pt modelId="{09F78A30-AE0D-459B-AC6B-7420AC723107}" type="sibTrans" cxnId="{F948AE18-DDE2-443E-9B1C-97E707880309}">
      <dgm:prSet/>
      <dgm:spPr/>
      <dgm:t>
        <a:bodyPr/>
        <a:lstStyle/>
        <a:p>
          <a:endParaRPr lang="uk-UA"/>
        </a:p>
      </dgm:t>
    </dgm:pt>
    <dgm:pt modelId="{17E83A25-0560-4306-87C1-EF81959E4B8C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та умов до договору </a:t>
          </a:r>
        </a:p>
        <a:p>
          <a:pPr>
            <a:spcAft>
              <a:spcPts val="600"/>
            </a:spcAft>
          </a:pPr>
          <a:r>
            <a:rPr lang="uk-UA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відсутні/визначається місцевими постачальниками</a:t>
          </a:r>
          <a:endParaRPr lang="uk-UA" sz="2000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6D315-A7BC-4F53-BAF7-2028CC68C584}" type="parTrans" cxnId="{E635FCF3-0367-4EF5-BB01-33AE2193FDF6}">
      <dgm:prSet/>
      <dgm:spPr/>
      <dgm:t>
        <a:bodyPr/>
        <a:lstStyle/>
        <a:p>
          <a:endParaRPr lang="uk-UA"/>
        </a:p>
      </dgm:t>
    </dgm:pt>
    <dgm:pt modelId="{94DFFB6D-2B54-47E0-99FC-5033A0D78991}" type="sibTrans" cxnId="{E635FCF3-0367-4EF5-BB01-33AE2193FDF6}">
      <dgm:prSet/>
      <dgm:spPr/>
      <dgm:t>
        <a:bodyPr/>
        <a:lstStyle/>
        <a:p>
          <a:endParaRPr lang="uk-UA"/>
        </a:p>
      </dgm:t>
    </dgm:pt>
    <dgm:pt modelId="{9AC997E7-D76A-43A4-B0FF-01A0F28C1457}">
      <dgm:prSet custT="1"/>
      <dgm:spPr/>
      <dgm:t>
        <a:bodyPr/>
        <a:lstStyle/>
        <a:p>
          <a:r>
            <a:rPr lang="uk-UA" sz="240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необхідної документації </a:t>
          </a:r>
        </a:p>
        <a:p>
          <a:r>
            <a:rPr lang="uk-UA" sz="11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регламентований /визначається місцевими постачальниками</a:t>
          </a:r>
          <a:endParaRPr lang="uk-UA" sz="11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74F8C-EAC6-4584-B750-056B5272D35E}" type="parTrans" cxnId="{8D923745-5EAB-48B2-8072-1502B1E3DA01}">
      <dgm:prSet/>
      <dgm:spPr/>
      <dgm:t>
        <a:bodyPr/>
        <a:lstStyle/>
        <a:p>
          <a:endParaRPr lang="uk-UA"/>
        </a:p>
      </dgm:t>
    </dgm:pt>
    <dgm:pt modelId="{9E6A0BA6-F876-4A8A-92B0-2EEC4698CF8E}" type="sibTrans" cxnId="{8D923745-5EAB-48B2-8072-1502B1E3DA01}">
      <dgm:prSet/>
      <dgm:spPr/>
      <dgm:t>
        <a:bodyPr/>
        <a:lstStyle/>
        <a:p>
          <a:endParaRPr lang="uk-UA"/>
        </a:p>
      </dgm:t>
    </dgm:pt>
    <dgm:pt modelId="{3EA19023-3BFF-4FF9-9E4F-C9568798D818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uk-UA" sz="1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Bef>
              <a:spcPts val="600"/>
            </a:spcBef>
            <a:spcAft>
              <a:spcPts val="60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Досудове вирішення спорів </a:t>
          </a:r>
        </a:p>
        <a:p>
          <a:pPr>
            <a:spcBef>
              <a:spcPct val="0"/>
            </a:spcBef>
            <a:spcAft>
              <a:spcPct val="35000"/>
            </a:spcAft>
          </a:pPr>
          <a:r>
            <a:rPr lang="uk-UA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Відсутнє. Виключно судовий порядок </a:t>
          </a:r>
        </a:p>
        <a:p>
          <a:pPr>
            <a:spcBef>
              <a:spcPct val="0"/>
            </a:spcBef>
            <a:spcAft>
              <a:spcPct val="35000"/>
            </a:spcAft>
          </a:pPr>
          <a:endParaRPr lang="uk-UA" sz="1400" dirty="0"/>
        </a:p>
      </dgm:t>
    </dgm:pt>
    <dgm:pt modelId="{4E44F4DD-7BA4-41E9-AF67-B2EA55B28E85}" type="parTrans" cxnId="{BE4C4828-B6B6-4180-AD43-A98628F387A9}">
      <dgm:prSet/>
      <dgm:spPr/>
      <dgm:t>
        <a:bodyPr/>
        <a:lstStyle/>
        <a:p>
          <a:endParaRPr lang="uk-UA"/>
        </a:p>
      </dgm:t>
    </dgm:pt>
    <dgm:pt modelId="{81C9CC99-37D6-4D2D-AF34-54BC8E2FBB86}" type="sibTrans" cxnId="{BE4C4828-B6B6-4180-AD43-A98628F387A9}">
      <dgm:prSet/>
      <dgm:spPr/>
      <dgm:t>
        <a:bodyPr/>
        <a:lstStyle/>
        <a:p>
          <a:endParaRPr lang="uk-UA"/>
        </a:p>
      </dgm:t>
    </dgm:pt>
    <dgm:pt modelId="{0AC35FB3-44FD-45E4-A523-D52E89076E99}" type="pres">
      <dgm:prSet presAssocID="{B6088B3A-675C-4EA5-847D-43257F6C2CD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EF99F4F-81D6-4767-988C-F3E901B7786F}" type="pres">
      <dgm:prSet presAssocID="{9B796F77-1C65-459C-B6E5-4100586EE833}" presName="root" presStyleCnt="0">
        <dgm:presLayoutVars>
          <dgm:chMax/>
          <dgm:chPref val="4"/>
        </dgm:presLayoutVars>
      </dgm:prSet>
      <dgm:spPr/>
    </dgm:pt>
    <dgm:pt modelId="{6EF72A44-4C49-4035-B78A-EA4B39E89D7F}" type="pres">
      <dgm:prSet presAssocID="{9B796F77-1C65-459C-B6E5-4100586EE833}" presName="rootComposite" presStyleCnt="0">
        <dgm:presLayoutVars/>
      </dgm:prSet>
      <dgm:spPr/>
    </dgm:pt>
    <dgm:pt modelId="{8842B93D-FFDA-48A1-825D-786B3696386D}" type="pres">
      <dgm:prSet presAssocID="{9B796F77-1C65-459C-B6E5-4100586EE833}" presName="rootText" presStyleLbl="node0" presStyleIdx="0" presStyleCnt="1" custScaleX="266537" custScaleY="162070" custLinFactNeighborX="464" custLinFactNeighborY="66631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F5B443D6-D5E3-420D-A4CC-5D6353923245}" type="pres">
      <dgm:prSet presAssocID="{9B796F77-1C65-459C-B6E5-4100586EE833}" presName="childShape" presStyleCnt="0">
        <dgm:presLayoutVars>
          <dgm:chMax val="0"/>
          <dgm:chPref val="0"/>
        </dgm:presLayoutVars>
      </dgm:prSet>
      <dgm:spPr/>
    </dgm:pt>
    <dgm:pt modelId="{DCA8F4C9-D5D9-40E9-9127-0CD4755C9F4F}" type="pres">
      <dgm:prSet presAssocID="{69E2EC6D-B95B-4FD7-84E0-BE2C0EC21E34}" presName="childComposite" presStyleCnt="0">
        <dgm:presLayoutVars>
          <dgm:chMax val="0"/>
          <dgm:chPref val="0"/>
        </dgm:presLayoutVars>
      </dgm:prSet>
      <dgm:spPr/>
    </dgm:pt>
    <dgm:pt modelId="{263BB0D6-0EE7-48EC-98F9-581AD9C5244D}" type="pres">
      <dgm:prSet presAssocID="{69E2EC6D-B95B-4FD7-84E0-BE2C0EC21E34}" presName="Image" presStyleLbl="node1" presStyleIdx="0" presStyleCnt="5" custScaleX="271731" custScaleY="194122" custLinFactX="-115400" custLinFactNeighborX="-200000" custLinFactNeighborY="691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6690AB9-1979-4B4D-9CFB-F2A4BE215174}" type="pres">
      <dgm:prSet presAssocID="{69E2EC6D-B95B-4FD7-84E0-BE2C0EC21E34}" presName="childText" presStyleLbl="lnNode1" presStyleIdx="0" presStyleCnt="5" custScaleX="217207" custScaleY="154473" custLinFactNeighborX="15031" custLinFactNeighborY="740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4CEA3C-2B08-47A2-B0C5-0878E5A41838}" type="pres">
      <dgm:prSet presAssocID="{CB5A3582-5370-4884-9025-4FBB8D3E97F3}" presName="childComposite" presStyleCnt="0">
        <dgm:presLayoutVars>
          <dgm:chMax val="0"/>
          <dgm:chPref val="0"/>
        </dgm:presLayoutVars>
      </dgm:prSet>
      <dgm:spPr/>
    </dgm:pt>
    <dgm:pt modelId="{1956739F-2490-4125-99CA-9F1B5FB79383}" type="pres">
      <dgm:prSet presAssocID="{CB5A3582-5370-4884-9025-4FBB8D3E97F3}" presName="Image" presStyleLbl="node1" presStyleIdx="1" presStyleCnt="5" custScaleX="269726" custScaleY="197895" custLinFactX="400000" custLinFactNeighborX="470082" custLinFactNeighborY="4837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B432FE7-ED71-4260-97FA-E57767A9FBEE}" type="pres">
      <dgm:prSet presAssocID="{CB5A3582-5370-4884-9025-4FBB8D3E97F3}" presName="childText" presStyleLbl="lnNode1" presStyleIdx="1" presStyleCnt="5" custScaleX="217207" custScaleY="154473" custLinFactNeighborX="-22622" custLinFactNeighborY="51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969D8D-23C0-41E0-AC83-D3F716B11054}" type="pres">
      <dgm:prSet presAssocID="{17E83A25-0560-4306-87C1-EF81959E4B8C}" presName="childComposite" presStyleCnt="0">
        <dgm:presLayoutVars>
          <dgm:chMax val="0"/>
          <dgm:chPref val="0"/>
        </dgm:presLayoutVars>
      </dgm:prSet>
      <dgm:spPr/>
    </dgm:pt>
    <dgm:pt modelId="{B0A20E10-6E99-411E-9CB8-786548E0AF20}" type="pres">
      <dgm:prSet presAssocID="{17E83A25-0560-4306-87C1-EF81959E4B8C}" presName="Image" presStyleLbl="node1" presStyleIdx="2" presStyleCnt="5" custScaleX="233009" custScaleY="216194" custLinFactX="-147120" custLinFactNeighborX="-200000" custLinFactNeighborY="238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682EC4C-FDF6-4DFA-AF3B-FF8EF96D8937}" type="pres">
      <dgm:prSet presAssocID="{17E83A25-0560-4306-87C1-EF81959E4B8C}" presName="childText" presStyleLbl="lnNode1" presStyleIdx="2" presStyleCnt="5" custScaleX="217207" custScaleY="154473" custLinFactNeighborX="17928" custLinFactNeighborY="17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1678EC-ECB6-43BB-A10E-9440AAF2EF84}" type="pres">
      <dgm:prSet presAssocID="{9AC997E7-D76A-43A4-B0FF-01A0F28C1457}" presName="childComposite" presStyleCnt="0">
        <dgm:presLayoutVars>
          <dgm:chMax val="0"/>
          <dgm:chPref val="0"/>
        </dgm:presLayoutVars>
      </dgm:prSet>
      <dgm:spPr/>
    </dgm:pt>
    <dgm:pt modelId="{8308ADA0-44A0-4C28-BB66-CE8E09C65960}" type="pres">
      <dgm:prSet presAssocID="{9AC997E7-D76A-43A4-B0FF-01A0F28C1457}" presName="Image" presStyleLbl="node1" presStyleIdx="3" presStyleCnt="5" custScaleX="188117" custScaleY="203746" custLinFactX="415792" custLinFactNeighborX="500000" custLinFactNeighborY="578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EF7486C-7E15-4993-B45F-14DD469ABEC7}" type="pres">
      <dgm:prSet presAssocID="{9AC997E7-D76A-43A4-B0FF-01A0F28C1457}" presName="childText" presStyleLbl="lnNode1" presStyleIdx="3" presStyleCnt="5" custScaleX="217207" custScaleY="154473" custLinFactNeighborX="-11379" custLinFactNeighborY="-13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49AC32-E307-465B-BE13-6841A112B8F5}" type="pres">
      <dgm:prSet presAssocID="{3EA19023-3BFF-4FF9-9E4F-C9568798D818}" presName="childComposite" presStyleCnt="0">
        <dgm:presLayoutVars>
          <dgm:chMax val="0"/>
          <dgm:chPref val="0"/>
        </dgm:presLayoutVars>
      </dgm:prSet>
      <dgm:spPr/>
    </dgm:pt>
    <dgm:pt modelId="{57D52796-FA58-4116-9B3E-D97A509994A9}" type="pres">
      <dgm:prSet presAssocID="{3EA19023-3BFF-4FF9-9E4F-C9568798D818}" presName="Image" presStyleLbl="node1" presStyleIdx="4" presStyleCnt="5" custScaleX="224469" custScaleY="185387" custLinFactX="-138791" custLinFactNeighborX="-200000" custLinFactNeighborY="-4860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CD15EE2-D8F6-4A25-A25B-DBA2B93FDC8C}" type="pres">
      <dgm:prSet presAssocID="{3EA19023-3BFF-4FF9-9E4F-C9568798D818}" presName="childText" presStyleLbl="lnNode1" presStyleIdx="4" presStyleCnt="5" custScaleX="217207" custScaleY="154473" custLinFactNeighborX="23720" custLinFactNeighborY="-27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635FCF3-0367-4EF5-BB01-33AE2193FDF6}" srcId="{9B796F77-1C65-459C-B6E5-4100586EE833}" destId="{17E83A25-0560-4306-87C1-EF81959E4B8C}" srcOrd="2" destOrd="0" parTransId="{53E6D315-A7BC-4F53-BAF7-2028CC68C584}" sibTransId="{94DFFB6D-2B54-47E0-99FC-5033A0D78991}"/>
    <dgm:cxn modelId="{105F1437-B1FD-4BE7-9118-FB37684DE1CF}" srcId="{B6088B3A-675C-4EA5-847D-43257F6C2CD9}" destId="{9B796F77-1C65-459C-B6E5-4100586EE833}" srcOrd="0" destOrd="0" parTransId="{24DA0442-D498-44D1-8CAB-52AB7F95BCE7}" sibTransId="{EDFD4F4C-DFB7-4D15-A859-EBD774653EE0}"/>
    <dgm:cxn modelId="{21DF5748-7978-497E-A185-0276E6B899EC}" type="presOf" srcId="{CB5A3582-5370-4884-9025-4FBB8D3E97F3}" destId="{6B432FE7-ED71-4260-97FA-E57767A9FBEE}" srcOrd="0" destOrd="0" presId="urn:microsoft.com/office/officeart/2008/layout/PictureAccentList"/>
    <dgm:cxn modelId="{BE4C4828-B6B6-4180-AD43-A98628F387A9}" srcId="{9B796F77-1C65-459C-B6E5-4100586EE833}" destId="{3EA19023-3BFF-4FF9-9E4F-C9568798D818}" srcOrd="4" destOrd="0" parTransId="{4E44F4DD-7BA4-41E9-AF67-B2EA55B28E85}" sibTransId="{81C9CC99-37D6-4D2D-AF34-54BC8E2FBB86}"/>
    <dgm:cxn modelId="{8D923745-5EAB-48B2-8072-1502B1E3DA01}" srcId="{9B796F77-1C65-459C-B6E5-4100586EE833}" destId="{9AC997E7-D76A-43A4-B0FF-01A0F28C1457}" srcOrd="3" destOrd="0" parTransId="{11774F8C-EAC6-4584-B750-056B5272D35E}" sibTransId="{9E6A0BA6-F876-4A8A-92B0-2EEC4698CF8E}"/>
    <dgm:cxn modelId="{F7563E61-CA40-4A30-BB84-CC2C8B7C8041}" type="presOf" srcId="{69E2EC6D-B95B-4FD7-84E0-BE2C0EC21E34}" destId="{B6690AB9-1979-4B4D-9CFB-F2A4BE215174}" srcOrd="0" destOrd="0" presId="urn:microsoft.com/office/officeart/2008/layout/PictureAccentList"/>
    <dgm:cxn modelId="{4C789317-B90A-49E0-8003-E8E23FA97161}" type="presOf" srcId="{B6088B3A-675C-4EA5-847D-43257F6C2CD9}" destId="{0AC35FB3-44FD-45E4-A523-D52E89076E99}" srcOrd="0" destOrd="0" presId="urn:microsoft.com/office/officeart/2008/layout/PictureAccentList"/>
    <dgm:cxn modelId="{7ED5036B-1B69-48A0-AC5D-22EE8F1E98C5}" type="presOf" srcId="{17E83A25-0560-4306-87C1-EF81959E4B8C}" destId="{E682EC4C-FDF6-4DFA-AF3B-FF8EF96D8937}" srcOrd="0" destOrd="0" presId="urn:microsoft.com/office/officeart/2008/layout/PictureAccentList"/>
    <dgm:cxn modelId="{D6FA8290-611D-4BE2-9178-8BA8442BC152}" type="presOf" srcId="{9AC997E7-D76A-43A4-B0FF-01A0F28C1457}" destId="{FEF7486C-7E15-4993-B45F-14DD469ABEC7}" srcOrd="0" destOrd="0" presId="urn:microsoft.com/office/officeart/2008/layout/PictureAccentList"/>
    <dgm:cxn modelId="{B6765E2E-ADE8-4271-A06A-29366E68EE82}" srcId="{9B796F77-1C65-459C-B6E5-4100586EE833}" destId="{69E2EC6D-B95B-4FD7-84E0-BE2C0EC21E34}" srcOrd="0" destOrd="0" parTransId="{4D82BA8D-8FB4-49E3-A780-027A5E693117}" sibTransId="{B81AFA57-89E2-46F4-9DCD-435768EE4E63}"/>
    <dgm:cxn modelId="{F948AE18-DDE2-443E-9B1C-97E707880309}" srcId="{9B796F77-1C65-459C-B6E5-4100586EE833}" destId="{CB5A3582-5370-4884-9025-4FBB8D3E97F3}" srcOrd="1" destOrd="0" parTransId="{B88C70F9-A2B6-46A6-8EFD-4EA76FFC339E}" sibTransId="{09F78A30-AE0D-459B-AC6B-7420AC723107}"/>
    <dgm:cxn modelId="{8E4DA981-5B12-4CC9-A67E-447D87969939}" type="presOf" srcId="{9B796F77-1C65-459C-B6E5-4100586EE833}" destId="{8842B93D-FFDA-48A1-825D-786B3696386D}" srcOrd="0" destOrd="0" presId="urn:microsoft.com/office/officeart/2008/layout/PictureAccentList"/>
    <dgm:cxn modelId="{C76FB353-2F50-4E5F-9144-B704D72F227A}" type="presOf" srcId="{3EA19023-3BFF-4FF9-9E4F-C9568798D818}" destId="{4CD15EE2-D8F6-4A25-A25B-DBA2B93FDC8C}" srcOrd="0" destOrd="0" presId="urn:microsoft.com/office/officeart/2008/layout/PictureAccentList"/>
    <dgm:cxn modelId="{E6DEA642-8B0F-4035-9303-A5FED1F4C7B2}" type="presParOf" srcId="{0AC35FB3-44FD-45E4-A523-D52E89076E99}" destId="{4EF99F4F-81D6-4767-988C-F3E901B7786F}" srcOrd="0" destOrd="0" presId="urn:microsoft.com/office/officeart/2008/layout/PictureAccentList"/>
    <dgm:cxn modelId="{660FB48C-6A50-4A6F-8744-EB96335816C4}" type="presParOf" srcId="{4EF99F4F-81D6-4767-988C-F3E901B7786F}" destId="{6EF72A44-4C49-4035-B78A-EA4B39E89D7F}" srcOrd="0" destOrd="0" presId="urn:microsoft.com/office/officeart/2008/layout/PictureAccentList"/>
    <dgm:cxn modelId="{A7D8F5B4-6FE4-42B2-B844-E7985AFBDCBA}" type="presParOf" srcId="{6EF72A44-4C49-4035-B78A-EA4B39E89D7F}" destId="{8842B93D-FFDA-48A1-825D-786B3696386D}" srcOrd="0" destOrd="0" presId="urn:microsoft.com/office/officeart/2008/layout/PictureAccentList"/>
    <dgm:cxn modelId="{47CD0DF2-0BA5-4C45-8830-7CD4185FA307}" type="presParOf" srcId="{4EF99F4F-81D6-4767-988C-F3E901B7786F}" destId="{F5B443D6-D5E3-420D-A4CC-5D6353923245}" srcOrd="1" destOrd="0" presId="urn:microsoft.com/office/officeart/2008/layout/PictureAccentList"/>
    <dgm:cxn modelId="{EF6DA503-2858-447B-94C5-9F590C37F087}" type="presParOf" srcId="{F5B443D6-D5E3-420D-A4CC-5D6353923245}" destId="{DCA8F4C9-D5D9-40E9-9127-0CD4755C9F4F}" srcOrd="0" destOrd="0" presId="urn:microsoft.com/office/officeart/2008/layout/PictureAccentList"/>
    <dgm:cxn modelId="{88239E82-C8C8-4732-9A75-25ED44F494A2}" type="presParOf" srcId="{DCA8F4C9-D5D9-40E9-9127-0CD4755C9F4F}" destId="{263BB0D6-0EE7-48EC-98F9-581AD9C5244D}" srcOrd="0" destOrd="0" presId="urn:microsoft.com/office/officeart/2008/layout/PictureAccentList"/>
    <dgm:cxn modelId="{9090129F-9894-4539-9ABE-11E504ECF9A6}" type="presParOf" srcId="{DCA8F4C9-D5D9-40E9-9127-0CD4755C9F4F}" destId="{B6690AB9-1979-4B4D-9CFB-F2A4BE215174}" srcOrd="1" destOrd="0" presId="urn:microsoft.com/office/officeart/2008/layout/PictureAccentList"/>
    <dgm:cxn modelId="{5B66A797-F11D-401B-8FB8-F38B1AD7EA47}" type="presParOf" srcId="{F5B443D6-D5E3-420D-A4CC-5D6353923245}" destId="{6E4CEA3C-2B08-47A2-B0C5-0878E5A41838}" srcOrd="1" destOrd="0" presId="urn:microsoft.com/office/officeart/2008/layout/PictureAccentList"/>
    <dgm:cxn modelId="{2FA37B46-095B-4486-A3AC-0087B80929FE}" type="presParOf" srcId="{6E4CEA3C-2B08-47A2-B0C5-0878E5A41838}" destId="{1956739F-2490-4125-99CA-9F1B5FB79383}" srcOrd="0" destOrd="0" presId="urn:microsoft.com/office/officeart/2008/layout/PictureAccentList"/>
    <dgm:cxn modelId="{1B750946-045F-46A4-91B6-7808615128BB}" type="presParOf" srcId="{6E4CEA3C-2B08-47A2-B0C5-0878E5A41838}" destId="{6B432FE7-ED71-4260-97FA-E57767A9FBEE}" srcOrd="1" destOrd="0" presId="urn:microsoft.com/office/officeart/2008/layout/PictureAccentList"/>
    <dgm:cxn modelId="{DB5957E3-6697-46C5-8219-E822C2F9DD36}" type="presParOf" srcId="{F5B443D6-D5E3-420D-A4CC-5D6353923245}" destId="{89969D8D-23C0-41E0-AC83-D3F716B11054}" srcOrd="2" destOrd="0" presId="urn:microsoft.com/office/officeart/2008/layout/PictureAccentList"/>
    <dgm:cxn modelId="{8786C432-853E-4BEB-946C-EEB0B29AFC52}" type="presParOf" srcId="{89969D8D-23C0-41E0-AC83-D3F716B11054}" destId="{B0A20E10-6E99-411E-9CB8-786548E0AF20}" srcOrd="0" destOrd="0" presId="urn:microsoft.com/office/officeart/2008/layout/PictureAccentList"/>
    <dgm:cxn modelId="{FB059B4F-8126-47D3-A344-D9CE9B84BF99}" type="presParOf" srcId="{89969D8D-23C0-41E0-AC83-D3F716B11054}" destId="{E682EC4C-FDF6-4DFA-AF3B-FF8EF96D8937}" srcOrd="1" destOrd="0" presId="urn:microsoft.com/office/officeart/2008/layout/PictureAccentList"/>
    <dgm:cxn modelId="{0568CF12-CB29-4CF1-AF72-430787B6C5AB}" type="presParOf" srcId="{F5B443D6-D5E3-420D-A4CC-5D6353923245}" destId="{3E1678EC-ECB6-43BB-A10E-9440AAF2EF84}" srcOrd="3" destOrd="0" presId="urn:microsoft.com/office/officeart/2008/layout/PictureAccentList"/>
    <dgm:cxn modelId="{152EABC6-0ADF-482D-B8E2-9AE36A98EE7E}" type="presParOf" srcId="{3E1678EC-ECB6-43BB-A10E-9440AAF2EF84}" destId="{8308ADA0-44A0-4C28-BB66-CE8E09C65960}" srcOrd="0" destOrd="0" presId="urn:microsoft.com/office/officeart/2008/layout/PictureAccentList"/>
    <dgm:cxn modelId="{16BCF579-1F97-405E-A4C2-A379F53AEDF1}" type="presParOf" srcId="{3E1678EC-ECB6-43BB-A10E-9440AAF2EF84}" destId="{FEF7486C-7E15-4993-B45F-14DD469ABEC7}" srcOrd="1" destOrd="0" presId="urn:microsoft.com/office/officeart/2008/layout/PictureAccentList"/>
    <dgm:cxn modelId="{4C231921-BFAC-4E93-A8E1-B155EF2CF7CB}" type="presParOf" srcId="{F5B443D6-D5E3-420D-A4CC-5D6353923245}" destId="{9D49AC32-E307-465B-BE13-6841A112B8F5}" srcOrd="4" destOrd="0" presId="urn:microsoft.com/office/officeart/2008/layout/PictureAccentList"/>
    <dgm:cxn modelId="{D24538E1-01A4-4033-8690-5AAAAA11614F}" type="presParOf" srcId="{9D49AC32-E307-465B-BE13-6841A112B8F5}" destId="{57D52796-FA58-4116-9B3E-D97A509994A9}" srcOrd="0" destOrd="0" presId="urn:microsoft.com/office/officeart/2008/layout/PictureAccentList"/>
    <dgm:cxn modelId="{D1819E86-4056-42BB-9BBB-35F37B34955D}" type="presParOf" srcId="{9D49AC32-E307-465B-BE13-6841A112B8F5}" destId="{4CD15EE2-D8F6-4A25-A25B-DBA2B93FDC8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31097C-5351-44D6-B160-3FB8EFE00DB1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</dgm:pt>
    <dgm:pt modelId="{60031A07-7879-4A08-957E-91481AB5E139}">
      <dgm:prSet phldrT="[Текст]"/>
      <dgm:spPr/>
      <dgm:t>
        <a:bodyPr/>
        <a:lstStyle/>
        <a:p>
          <a:r>
            <a:rPr lang="uk-UA" dirty="0" smtClean="0"/>
            <a:t>5</a:t>
          </a:r>
          <a:endParaRPr lang="uk-UA" dirty="0"/>
        </a:p>
      </dgm:t>
    </dgm:pt>
    <dgm:pt modelId="{9F7D1816-4827-42E6-9EC8-9A9DB5419E22}" type="sibTrans" cxnId="{9AAB4FFD-92E7-4682-95E9-65980D3A0EA3}">
      <dgm:prSet/>
      <dgm:spPr/>
      <dgm:t>
        <a:bodyPr/>
        <a:lstStyle/>
        <a:p>
          <a:endParaRPr lang="uk-UA"/>
        </a:p>
      </dgm:t>
    </dgm:pt>
    <dgm:pt modelId="{FD7DB8C1-02A4-4263-97AD-B942E34C2A1A}" type="parTrans" cxnId="{9AAB4FFD-92E7-4682-95E9-65980D3A0EA3}">
      <dgm:prSet/>
      <dgm:spPr/>
      <dgm:t>
        <a:bodyPr/>
        <a:lstStyle/>
        <a:p>
          <a:endParaRPr lang="uk-UA"/>
        </a:p>
      </dgm:t>
    </dgm:pt>
    <dgm:pt modelId="{EED2FF3C-4146-4CB4-B817-699B9FCACBB1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550B3-9EEA-4210-A728-E800BB7FDCEC}" type="sibTrans" cxnId="{BBCBFFC4-3A7C-477B-BBE4-3CF3B13E7CF3}">
      <dgm:prSet/>
      <dgm:spPr/>
      <dgm:t>
        <a:bodyPr/>
        <a:lstStyle/>
        <a:p>
          <a:endParaRPr lang="uk-UA"/>
        </a:p>
      </dgm:t>
    </dgm:pt>
    <dgm:pt modelId="{D2543ED5-1232-4099-A220-E4A1C6EB31B4}" type="parTrans" cxnId="{BBCBFFC4-3A7C-477B-BBE4-3CF3B13E7CF3}">
      <dgm:prSet/>
      <dgm:spPr/>
      <dgm:t>
        <a:bodyPr/>
        <a:lstStyle/>
        <a:p>
          <a:endParaRPr lang="uk-UA"/>
        </a:p>
      </dgm:t>
    </dgm:pt>
    <dgm:pt modelId="{BAE6F2B6-370B-4CF9-A451-9F314FB60A3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забезпечення справедливого доступу</a:t>
          </a:r>
          <a:endParaRPr lang="uk-UA" dirty="0"/>
        </a:p>
      </dgm:t>
    </dgm:pt>
    <dgm:pt modelId="{8EC7F1B1-1D1C-4DD8-B052-59522F46481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2487A-0D52-444B-BA16-3D848CEBCB5A}" type="sibTrans" cxnId="{8ADBAF15-3AFF-4020-932C-B5686EC32523}">
      <dgm:prSet/>
      <dgm:spPr/>
      <dgm:t>
        <a:bodyPr/>
        <a:lstStyle/>
        <a:p>
          <a:endParaRPr lang="uk-UA"/>
        </a:p>
      </dgm:t>
    </dgm:pt>
    <dgm:pt modelId="{1C9ACBD8-DC46-4C74-A462-287FEB7FCC33}" type="parTrans" cxnId="{8ADBAF15-3AFF-4020-932C-B5686EC32523}">
      <dgm:prSet/>
      <dgm:spPr/>
      <dgm:t>
        <a:bodyPr/>
        <a:lstStyle/>
        <a:p>
          <a:endParaRPr lang="uk-UA"/>
        </a:p>
      </dgm:t>
    </dgm:pt>
    <dgm:pt modelId="{5FB21783-9C7C-42FD-8A7B-92D9E9B123D7}" type="sibTrans" cxnId="{70DDA48D-6811-455F-8070-7D25CA48DEE9}">
      <dgm:prSet/>
      <dgm:spPr/>
      <dgm:t>
        <a:bodyPr/>
        <a:lstStyle/>
        <a:p>
          <a:endParaRPr lang="uk-UA"/>
        </a:p>
      </dgm:t>
    </dgm:pt>
    <dgm:pt modelId="{E69F6EBB-3C1D-41F5-B2AC-DE39C223431B}" type="parTrans" cxnId="{70DDA48D-6811-455F-8070-7D25CA48DEE9}">
      <dgm:prSet/>
      <dgm:spPr/>
      <dgm:t>
        <a:bodyPr/>
        <a:lstStyle/>
        <a:p>
          <a:endParaRPr lang="uk-UA"/>
        </a:p>
      </dgm:t>
    </dgm:pt>
    <dgm:pt modelId="{18176479-34B5-4E86-9F8E-041A75753BD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269875" algn="l"/>
            </a:tabLst>
            <a:defRPr/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Ініціювання Власником зміни правил користування та підвищення/зміни тарифів</a:t>
          </a:r>
          <a:endParaRPr lang="uk-UA" dirty="0"/>
        </a:p>
      </dgm:t>
    </dgm:pt>
    <dgm:pt modelId="{76D9CF41-A277-4CBD-842D-BDF1F423283A}" type="parTrans" cxnId="{CF8F6692-9F8A-4DDB-B737-53114C687FFB}">
      <dgm:prSet/>
      <dgm:spPr/>
      <dgm:t>
        <a:bodyPr/>
        <a:lstStyle/>
        <a:p>
          <a:endParaRPr lang="uk-UA"/>
        </a:p>
      </dgm:t>
    </dgm:pt>
    <dgm:pt modelId="{E0066413-B126-4101-BB78-F6514F721BE4}" type="sibTrans" cxnId="{CF8F6692-9F8A-4DDB-B737-53114C687FFB}">
      <dgm:prSet/>
      <dgm:spPr/>
      <dgm:t>
        <a:bodyPr/>
        <a:lstStyle/>
        <a:p>
          <a:endParaRPr lang="uk-UA"/>
        </a:p>
      </dgm:t>
    </dgm:pt>
    <dgm:pt modelId="{5B9EC94B-67D3-43B6-9D2F-2978811457B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Спроби Власника встановлювати додаткові роботи</a:t>
          </a:r>
          <a:endParaRPr lang="uk-UA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E8BC5-8DA1-4212-851F-799FD80F86E9}" type="parTrans" cxnId="{017802F9-7954-42F5-85BC-DA6B41308FE5}">
      <dgm:prSet/>
      <dgm:spPr/>
      <dgm:t>
        <a:bodyPr/>
        <a:lstStyle/>
        <a:p>
          <a:endParaRPr lang="uk-UA"/>
        </a:p>
      </dgm:t>
    </dgm:pt>
    <dgm:pt modelId="{002C9CA9-2C74-4C65-B4C1-012F91426FE5}" type="sibTrans" cxnId="{017802F9-7954-42F5-85BC-DA6B41308FE5}">
      <dgm:prSet/>
      <dgm:spPr/>
      <dgm:t>
        <a:bodyPr/>
        <a:lstStyle/>
        <a:p>
          <a:endParaRPr lang="uk-UA"/>
        </a:p>
      </dgm:t>
    </dgm:pt>
    <dgm:pt modelId="{08BAD5A3-EA3E-4219-8DC6-AA4172A20567}">
      <dgm:prSet/>
      <dgm:spPr/>
      <dgm:t>
        <a:bodyPr/>
        <a:lstStyle/>
        <a:p>
          <a:r>
            <a:rPr lang="uk-UA" dirty="0" smtClean="0"/>
            <a:t>6</a:t>
          </a:r>
          <a:endParaRPr lang="uk-UA" dirty="0"/>
        </a:p>
      </dgm:t>
    </dgm:pt>
    <dgm:pt modelId="{D63ADEB3-A11E-417E-A065-477FA32E4FE7}" type="parTrans" cxnId="{045A7DC9-C55C-4538-959E-3362A13E219C}">
      <dgm:prSet/>
      <dgm:spPr/>
      <dgm:t>
        <a:bodyPr/>
        <a:lstStyle/>
        <a:p>
          <a:endParaRPr lang="uk-UA"/>
        </a:p>
      </dgm:t>
    </dgm:pt>
    <dgm:pt modelId="{206361A5-A70C-419A-B37E-CE36CF82F0C8}" type="sibTrans" cxnId="{045A7DC9-C55C-4538-959E-3362A13E219C}">
      <dgm:prSet/>
      <dgm:spPr/>
      <dgm:t>
        <a:bodyPr/>
        <a:lstStyle/>
        <a:p>
          <a:endParaRPr lang="uk-UA"/>
        </a:p>
      </dgm:t>
    </dgm:pt>
    <dgm:pt modelId="{782479FF-2C4D-449E-B17C-A707810FEA28}">
      <dgm:prSet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504F77EB-9366-4355-9D42-6B0476DFFD1B}" type="parTrans" cxnId="{18B21517-AA95-4019-81A6-61F58379077C}">
      <dgm:prSet/>
      <dgm:spPr/>
      <dgm:t>
        <a:bodyPr/>
        <a:lstStyle/>
        <a:p>
          <a:endParaRPr lang="uk-UA"/>
        </a:p>
      </dgm:t>
    </dgm:pt>
    <dgm:pt modelId="{2538847B-23D5-4452-BD36-2F46134F737D}" type="sibTrans" cxnId="{18B21517-AA95-4019-81A6-61F58379077C}">
      <dgm:prSet/>
      <dgm:spPr/>
      <dgm:t>
        <a:bodyPr/>
        <a:lstStyle/>
        <a:p>
          <a:endParaRPr lang="uk-UA"/>
        </a:p>
      </dgm:t>
    </dgm:pt>
    <dgm:pt modelId="{CB23B211-08F0-4F93-B34C-85AF9376B54B}">
      <dgm:prSet/>
      <dgm:spPr/>
      <dgm:t>
        <a:bodyPr/>
        <a:lstStyle/>
        <a:p>
          <a:r>
            <a:rPr lang="uk-UA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наявність або відсутність технічної можливості  надання доступу до елементів інфраструктури об’єктів будівництва, транспорту, електроенергетики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4E223-A72D-4009-9EC5-9E7BE6DFA531}" type="parTrans" cxnId="{86328EEA-07CC-4D13-9EB0-98A6BA957B73}">
      <dgm:prSet/>
      <dgm:spPr/>
      <dgm:t>
        <a:bodyPr/>
        <a:lstStyle/>
        <a:p>
          <a:endParaRPr lang="uk-UA"/>
        </a:p>
      </dgm:t>
    </dgm:pt>
    <dgm:pt modelId="{D4F7E768-4571-4E54-B1C9-6E2D21D412E6}" type="sibTrans" cxnId="{86328EEA-07CC-4D13-9EB0-98A6BA957B73}">
      <dgm:prSet/>
      <dgm:spPr/>
      <dgm:t>
        <a:bodyPr/>
        <a:lstStyle/>
        <a:p>
          <a:endParaRPr lang="uk-UA"/>
        </a:p>
      </dgm:t>
    </dgm:pt>
    <dgm:pt modelId="{8F3911F9-A5BE-48A6-AC7D-43D956EDEBB8}">
      <dgm:prSet/>
      <dgm:spPr/>
      <dgm:t>
        <a:bodyPr/>
        <a:lstStyle/>
        <a:p>
          <a:r>
            <a:rPr lang="uk-UA" dirty="0" smtClean="0"/>
            <a:t>8</a:t>
          </a:r>
          <a:endParaRPr lang="uk-UA" dirty="0"/>
        </a:p>
      </dgm:t>
    </dgm:pt>
    <dgm:pt modelId="{4267429D-C94D-4297-A2F7-905CF70BDBC1}" type="parTrans" cxnId="{CA1940A9-5503-40ED-A41E-68B8E05B3776}">
      <dgm:prSet/>
      <dgm:spPr/>
      <dgm:t>
        <a:bodyPr/>
        <a:lstStyle/>
        <a:p>
          <a:endParaRPr lang="uk-UA"/>
        </a:p>
      </dgm:t>
    </dgm:pt>
    <dgm:pt modelId="{C9A14699-6CFB-4499-A0B3-FAB43A8BE7EE}" type="sibTrans" cxnId="{CA1940A9-5503-40ED-A41E-68B8E05B3776}">
      <dgm:prSet/>
      <dgm:spPr/>
      <dgm:t>
        <a:bodyPr/>
        <a:lstStyle/>
        <a:p>
          <a:endParaRPr lang="uk-UA"/>
        </a:p>
      </dgm:t>
    </dgm:pt>
    <dgm:pt modelId="{D659AF96-9791-4C21-B732-47BA3620BD7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Земельні питання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2DC9A-33A7-4973-B4B1-B35283621BA5}" type="parTrans" cxnId="{FD6BA58A-5F03-4C5E-9989-A2FA4297C13E}">
      <dgm:prSet/>
      <dgm:spPr/>
      <dgm:t>
        <a:bodyPr/>
        <a:lstStyle/>
        <a:p>
          <a:endParaRPr lang="uk-UA"/>
        </a:p>
      </dgm:t>
    </dgm:pt>
    <dgm:pt modelId="{85C52D72-777D-4F47-9914-A5F3295FE512}" type="sibTrans" cxnId="{FD6BA58A-5F03-4C5E-9989-A2FA4297C13E}">
      <dgm:prSet/>
      <dgm:spPr/>
      <dgm:t>
        <a:bodyPr/>
        <a:lstStyle/>
        <a:p>
          <a:endParaRPr lang="uk-UA"/>
        </a:p>
      </dgm:t>
    </dgm:pt>
    <dgm:pt modelId="{642B76D2-437A-4484-BCA3-30244B49FC48}">
      <dgm:prSet/>
      <dgm:spPr/>
      <dgm:t>
        <a:bodyPr/>
        <a:lstStyle/>
        <a:p>
          <a:r>
            <a:rPr lang="uk-UA" altLang="uk-UA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Монополізація кабельного вводу будинку (КВБ).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B553E-CDB4-400B-B7DF-80FD79E1824A}" type="parTrans" cxnId="{2662D3A6-B7AD-4784-B1DE-96D3FC1773C4}">
      <dgm:prSet/>
      <dgm:spPr/>
      <dgm:t>
        <a:bodyPr/>
        <a:lstStyle/>
        <a:p>
          <a:endParaRPr lang="uk-UA"/>
        </a:p>
      </dgm:t>
    </dgm:pt>
    <dgm:pt modelId="{64EDF1AB-C45B-46FF-846D-D823EB0199C4}" type="sibTrans" cxnId="{2662D3A6-B7AD-4784-B1DE-96D3FC1773C4}">
      <dgm:prSet/>
      <dgm:spPr/>
      <dgm:t>
        <a:bodyPr/>
        <a:lstStyle/>
        <a:p>
          <a:endParaRPr lang="uk-UA"/>
        </a:p>
      </dgm:t>
    </dgm:pt>
    <dgm:pt modelId="{73FA3E2C-F0D7-4708-AC2B-F8DCF0CE5CBD}">
      <dgm:prSet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034CDC57-B340-4AF5-90F6-4B763C51D5D4}" type="parTrans" cxnId="{8387C8ED-9D27-41B0-84E2-9FD7B5911B4F}">
      <dgm:prSet/>
      <dgm:spPr/>
      <dgm:t>
        <a:bodyPr/>
        <a:lstStyle/>
        <a:p>
          <a:endParaRPr lang="uk-UA"/>
        </a:p>
      </dgm:t>
    </dgm:pt>
    <dgm:pt modelId="{22292F60-6173-4CFB-BAD7-D364809C2B45}" type="sibTrans" cxnId="{8387C8ED-9D27-41B0-84E2-9FD7B5911B4F}">
      <dgm:prSet/>
      <dgm:spPr/>
      <dgm:t>
        <a:bodyPr/>
        <a:lstStyle/>
        <a:p>
          <a:endParaRPr lang="uk-UA"/>
        </a:p>
      </dgm:t>
    </dgm:pt>
    <dgm:pt modelId="{DA4A9A6F-B6AB-44C3-BB29-32E8402F8AA7}">
      <dgm:prSet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A0B49AB5-1364-47D0-85B3-C29A06964FF9}" type="parTrans" cxnId="{CC166ACD-53E4-4D8C-916E-8806BF50326F}">
      <dgm:prSet/>
      <dgm:spPr/>
      <dgm:t>
        <a:bodyPr/>
        <a:lstStyle/>
        <a:p>
          <a:endParaRPr lang="uk-UA"/>
        </a:p>
      </dgm:t>
    </dgm:pt>
    <dgm:pt modelId="{DF9E5BAC-E74B-4CD9-9E81-3DCB5A1620C4}" type="sibTrans" cxnId="{CC166ACD-53E4-4D8C-916E-8806BF50326F}">
      <dgm:prSet/>
      <dgm:spPr/>
      <dgm:t>
        <a:bodyPr/>
        <a:lstStyle/>
        <a:p>
          <a:endParaRPr lang="uk-UA"/>
        </a:p>
      </dgm:t>
    </dgm:pt>
    <dgm:pt modelId="{24BD8720-45FA-4774-AF96-1C341A5BE6D0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єдиних технічних вимог доступу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DF832-695B-4B2E-A365-22F40DF137DC}" type="parTrans" cxnId="{8A6D5961-F8BC-4348-B0B4-29FA09952CCA}">
      <dgm:prSet/>
      <dgm:spPr/>
      <dgm:t>
        <a:bodyPr/>
        <a:lstStyle/>
        <a:p>
          <a:endParaRPr lang="uk-UA"/>
        </a:p>
      </dgm:t>
    </dgm:pt>
    <dgm:pt modelId="{DF5E1AED-A64C-4269-956C-74B51E8D3477}" type="sibTrans" cxnId="{8A6D5961-F8BC-4348-B0B4-29FA09952CCA}">
      <dgm:prSet/>
      <dgm:spPr/>
      <dgm:t>
        <a:bodyPr/>
        <a:lstStyle/>
        <a:p>
          <a:endParaRPr lang="uk-UA"/>
        </a:p>
      </dgm:t>
    </dgm:pt>
    <dgm:pt modelId="{277AC048-1067-4EB6-8207-A5E99AC64826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єдиної адекватної, збалансованої методики розрахунку вартості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0C75AD-9047-43B7-B225-D4154CBCCFE0}" type="parTrans" cxnId="{C5DDAB4B-4A56-461E-8496-C02BD791D9B9}">
      <dgm:prSet/>
      <dgm:spPr/>
      <dgm:t>
        <a:bodyPr/>
        <a:lstStyle/>
        <a:p>
          <a:endParaRPr lang="uk-UA"/>
        </a:p>
      </dgm:t>
    </dgm:pt>
    <dgm:pt modelId="{55CFB62E-EA33-4549-B68A-587176944790}" type="sibTrans" cxnId="{C5DDAB4B-4A56-461E-8496-C02BD791D9B9}">
      <dgm:prSet/>
      <dgm:spPr/>
      <dgm:t>
        <a:bodyPr/>
        <a:lstStyle/>
        <a:p>
          <a:endParaRPr lang="uk-UA"/>
        </a:p>
      </dgm:t>
    </dgm:pt>
    <dgm:pt modelId="{B8E0A034-090B-4C92-B097-845EBC95C307}">
      <dgm:prSet/>
      <dgm:spPr/>
      <dgm:t>
        <a:bodyPr/>
        <a:lstStyle/>
        <a:p>
          <a:r>
            <a:rPr lang="uk-UA" dirty="0" smtClean="0"/>
            <a:t>7</a:t>
          </a:r>
          <a:endParaRPr lang="uk-UA" dirty="0"/>
        </a:p>
      </dgm:t>
    </dgm:pt>
    <dgm:pt modelId="{A18595E8-5EF5-46EE-AA2A-03119F2F70A3}" type="parTrans" cxnId="{3E091BDB-FA99-46E9-A92D-3A8EF520C484}">
      <dgm:prSet/>
      <dgm:spPr/>
      <dgm:t>
        <a:bodyPr/>
        <a:lstStyle/>
        <a:p>
          <a:endParaRPr lang="uk-UA"/>
        </a:p>
      </dgm:t>
    </dgm:pt>
    <dgm:pt modelId="{25D77D30-5E4C-44A8-B617-BB03A414D8B3}" type="sibTrans" cxnId="{3E091BDB-FA99-46E9-A92D-3A8EF520C484}">
      <dgm:prSet/>
      <dgm:spPr/>
      <dgm:t>
        <a:bodyPr/>
        <a:lstStyle/>
        <a:p>
          <a:endParaRPr lang="uk-UA"/>
        </a:p>
      </dgm:t>
    </dgm:pt>
    <dgm:pt modelId="{0672F113-AC9E-4AFF-88C3-CE31DBE12EAD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у власника/постачальника правовстановлюючих документів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885AA9-E5F0-499D-A978-3CB96E74F5C1}" type="parTrans" cxnId="{18A2B9DA-E38F-478F-8C8A-FFFF07C2ADAC}">
      <dgm:prSet/>
      <dgm:spPr/>
      <dgm:t>
        <a:bodyPr/>
        <a:lstStyle/>
        <a:p>
          <a:endParaRPr lang="uk-UA"/>
        </a:p>
      </dgm:t>
    </dgm:pt>
    <dgm:pt modelId="{E3347F05-256B-4EA0-9F80-8C7DE783312E}" type="sibTrans" cxnId="{18A2B9DA-E38F-478F-8C8A-FFFF07C2ADAC}">
      <dgm:prSet/>
      <dgm:spPr/>
      <dgm:t>
        <a:bodyPr/>
        <a:lstStyle/>
        <a:p>
          <a:endParaRPr lang="uk-UA"/>
        </a:p>
      </dgm:t>
    </dgm:pt>
    <dgm:pt modelId="{AC1941D3-3564-4768-AD0F-5558A830D13D}" type="pres">
      <dgm:prSet presAssocID="{F931097C-5351-44D6-B160-3FB8EFE00DB1}" presName="linearFlow" presStyleCnt="0">
        <dgm:presLayoutVars>
          <dgm:dir/>
          <dgm:animLvl val="lvl"/>
          <dgm:resizeHandles val="exact"/>
        </dgm:presLayoutVars>
      </dgm:prSet>
      <dgm:spPr/>
    </dgm:pt>
    <dgm:pt modelId="{FB40D0E8-F434-442C-8232-0A0DE7A3B159}" type="pres">
      <dgm:prSet presAssocID="{8EC7F1B1-1D1C-4DD8-B052-59522F464818}" presName="composite" presStyleCnt="0"/>
      <dgm:spPr/>
    </dgm:pt>
    <dgm:pt modelId="{26741735-E211-4D5B-A315-6DD4133054E0}" type="pres">
      <dgm:prSet presAssocID="{8EC7F1B1-1D1C-4DD8-B052-59522F464818}" presName="parentText" presStyleLbl="alignNode1" presStyleIdx="0" presStyleCnt="9" custLinFactNeighborX="-4653" custLinFactNeighborY="-386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D3EFD2-CE22-406E-977A-6ACDE953BE0D}" type="pres">
      <dgm:prSet presAssocID="{8EC7F1B1-1D1C-4DD8-B052-59522F464818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FCFDFD-2C51-4D59-B26D-A96E86197380}" type="pres">
      <dgm:prSet presAssocID="{0902487A-0D52-444B-BA16-3D848CEBCB5A}" presName="sp" presStyleCnt="0"/>
      <dgm:spPr/>
    </dgm:pt>
    <dgm:pt modelId="{D29A21B2-A252-4091-B88A-BFB2D8670D0E}" type="pres">
      <dgm:prSet presAssocID="{782479FF-2C4D-449E-B17C-A707810FEA28}" presName="composite" presStyleCnt="0"/>
      <dgm:spPr/>
    </dgm:pt>
    <dgm:pt modelId="{7D96CADE-2213-4A32-B47F-DEA5C36F4191}" type="pres">
      <dgm:prSet presAssocID="{782479FF-2C4D-449E-B17C-A707810FEA28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55439E-CBF3-4131-BC37-FAA980D6E765}" type="pres">
      <dgm:prSet presAssocID="{782479FF-2C4D-449E-B17C-A707810FEA28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2C0482-AF0C-45DE-97F9-00E8AAC1BE11}" type="pres">
      <dgm:prSet presAssocID="{2538847B-23D5-4452-BD36-2F46134F737D}" presName="sp" presStyleCnt="0"/>
      <dgm:spPr/>
    </dgm:pt>
    <dgm:pt modelId="{409C34C6-F997-4BFF-A77B-D0F33269EA69}" type="pres">
      <dgm:prSet presAssocID="{DA4A9A6F-B6AB-44C3-BB29-32E8402F8AA7}" presName="composite" presStyleCnt="0"/>
      <dgm:spPr/>
    </dgm:pt>
    <dgm:pt modelId="{86384AE7-4CA3-4533-BF20-1F79E2CC35B0}" type="pres">
      <dgm:prSet presAssocID="{DA4A9A6F-B6AB-44C3-BB29-32E8402F8AA7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9B5ED5-B01F-408B-BCAD-7058521D363D}" type="pres">
      <dgm:prSet presAssocID="{DA4A9A6F-B6AB-44C3-BB29-32E8402F8AA7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5115A0-945F-439B-B537-DB5AF371D51C}" type="pres">
      <dgm:prSet presAssocID="{DF9E5BAC-E74B-4CD9-9E81-3DCB5A1620C4}" presName="sp" presStyleCnt="0"/>
      <dgm:spPr/>
    </dgm:pt>
    <dgm:pt modelId="{EBEEAC87-5AE0-4B0D-B751-53612D77075E}" type="pres">
      <dgm:prSet presAssocID="{73FA3E2C-F0D7-4708-AC2B-F8DCF0CE5CBD}" presName="composite" presStyleCnt="0"/>
      <dgm:spPr/>
    </dgm:pt>
    <dgm:pt modelId="{87BC1390-EAB9-482C-9149-EEC307861C4F}" type="pres">
      <dgm:prSet presAssocID="{73FA3E2C-F0D7-4708-AC2B-F8DCF0CE5CBD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8A1651-9641-46FB-9135-7A9F369EC406}" type="pres">
      <dgm:prSet presAssocID="{73FA3E2C-F0D7-4708-AC2B-F8DCF0CE5CBD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7F0136-ABF4-4BEC-B8BD-9EECEFDE6BEE}" type="pres">
      <dgm:prSet presAssocID="{22292F60-6173-4CFB-BAD7-D364809C2B45}" presName="sp" presStyleCnt="0"/>
      <dgm:spPr/>
    </dgm:pt>
    <dgm:pt modelId="{3913E8DC-EB17-45CD-ADA5-6892FD42557D}" type="pres">
      <dgm:prSet presAssocID="{EED2FF3C-4146-4CB4-B817-699B9FCACBB1}" presName="composite" presStyleCnt="0"/>
      <dgm:spPr/>
    </dgm:pt>
    <dgm:pt modelId="{48C3B36A-6978-4C03-B8B2-926D218B3559}" type="pres">
      <dgm:prSet presAssocID="{EED2FF3C-4146-4CB4-B817-699B9FCACBB1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5A2036-6101-4372-8371-2CE1AD512FAD}" type="pres">
      <dgm:prSet presAssocID="{EED2FF3C-4146-4CB4-B817-699B9FCACBB1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3B0A80-27D8-438F-BDAA-AE21A8F17DF1}" type="pres">
      <dgm:prSet presAssocID="{A02550B3-9EEA-4210-A728-E800BB7FDCEC}" presName="sp" presStyleCnt="0"/>
      <dgm:spPr/>
    </dgm:pt>
    <dgm:pt modelId="{E57EAEA2-F658-4937-B100-D6A85282E45B}" type="pres">
      <dgm:prSet presAssocID="{60031A07-7879-4A08-957E-91481AB5E139}" presName="composite" presStyleCnt="0"/>
      <dgm:spPr/>
    </dgm:pt>
    <dgm:pt modelId="{7C27A542-36B8-44E4-8BEE-56FB76AA75E6}" type="pres">
      <dgm:prSet presAssocID="{60031A07-7879-4A08-957E-91481AB5E139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3D97C6-0590-488E-A551-B55D1AD8A814}" type="pres">
      <dgm:prSet presAssocID="{60031A07-7879-4A08-957E-91481AB5E139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75ECBB-606F-4DA2-8451-3B071F3EAA14}" type="pres">
      <dgm:prSet presAssocID="{9F7D1816-4827-42E6-9EC8-9A9DB5419E22}" presName="sp" presStyleCnt="0"/>
      <dgm:spPr/>
    </dgm:pt>
    <dgm:pt modelId="{8434304D-668A-4529-97CD-0990E7475236}" type="pres">
      <dgm:prSet presAssocID="{08BAD5A3-EA3E-4219-8DC6-AA4172A20567}" presName="composite" presStyleCnt="0"/>
      <dgm:spPr/>
    </dgm:pt>
    <dgm:pt modelId="{4F5E1810-94EF-4528-9715-F5DC268DCF2E}" type="pres">
      <dgm:prSet presAssocID="{08BAD5A3-EA3E-4219-8DC6-AA4172A20567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C4BD58-31D9-47C7-84B9-6258CD2AD605}" type="pres">
      <dgm:prSet presAssocID="{08BAD5A3-EA3E-4219-8DC6-AA4172A20567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3CB665-8255-4411-8DA3-71C7EC7052D0}" type="pres">
      <dgm:prSet presAssocID="{206361A5-A70C-419A-B37E-CE36CF82F0C8}" presName="sp" presStyleCnt="0"/>
      <dgm:spPr/>
    </dgm:pt>
    <dgm:pt modelId="{A86316C1-52A2-480E-BEF5-E93EE698C250}" type="pres">
      <dgm:prSet presAssocID="{B8E0A034-090B-4C92-B097-845EBC95C307}" presName="composite" presStyleCnt="0"/>
      <dgm:spPr/>
    </dgm:pt>
    <dgm:pt modelId="{23D9BA0B-7A1C-44BF-BB50-5AF47F495306}" type="pres">
      <dgm:prSet presAssocID="{B8E0A034-090B-4C92-B097-845EBC95C307}" presName="parentText" presStyleLbl="alignNode1" presStyleIdx="7" presStyleCnt="9">
        <dgm:presLayoutVars>
          <dgm:chMax val="1"/>
          <dgm:bulletEnabled val="1"/>
        </dgm:presLayoutVars>
      </dgm:prSet>
      <dgm:spPr/>
    </dgm:pt>
    <dgm:pt modelId="{11B50427-536F-4142-BBCC-403DAE8E03BC}" type="pres">
      <dgm:prSet presAssocID="{B8E0A034-090B-4C92-B097-845EBC95C307}" presName="descendantText" presStyleLbl="alignAcc1" presStyleIdx="7" presStyleCnt="9" custLinFactNeighborX="0" custLinFactNeighborY="77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ED8E9-5C41-4DC5-A157-DA76E8B28DA4}" type="pres">
      <dgm:prSet presAssocID="{25D77D30-5E4C-44A8-B617-BB03A414D8B3}" presName="sp" presStyleCnt="0"/>
      <dgm:spPr/>
    </dgm:pt>
    <dgm:pt modelId="{61CBA280-540A-4844-B0E6-A2C17A0D83BB}" type="pres">
      <dgm:prSet presAssocID="{8F3911F9-A5BE-48A6-AC7D-43D956EDEBB8}" presName="composite" presStyleCnt="0"/>
      <dgm:spPr/>
    </dgm:pt>
    <dgm:pt modelId="{8EAC13B4-E434-449C-AD8A-1AE7390B3C27}" type="pres">
      <dgm:prSet presAssocID="{8F3911F9-A5BE-48A6-AC7D-43D956EDEBB8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D446E4-E7A9-4121-8054-E9DF625BD00E}" type="pres">
      <dgm:prSet presAssocID="{8F3911F9-A5BE-48A6-AC7D-43D956EDEBB8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1730A3-5CDF-44E4-9FC5-7E65613E2266}" type="presOf" srcId="{60031A07-7879-4A08-957E-91481AB5E139}" destId="{7C27A542-36B8-44E4-8BEE-56FB76AA75E6}" srcOrd="0" destOrd="0" presId="urn:microsoft.com/office/officeart/2005/8/layout/chevron2"/>
    <dgm:cxn modelId="{70DDA48D-6811-455F-8070-7D25CA48DEE9}" srcId="{8EC7F1B1-1D1C-4DD8-B052-59522F464818}" destId="{BAE6F2B6-370B-4CF9-A451-9F314FB60A3A}" srcOrd="0" destOrd="0" parTransId="{E69F6EBB-3C1D-41F5-B2AC-DE39C223431B}" sibTransId="{5FB21783-9C7C-42FD-8A7B-92D9E9B123D7}"/>
    <dgm:cxn modelId="{C5DDAB4B-4A56-461E-8496-C02BD791D9B9}" srcId="{73FA3E2C-F0D7-4708-AC2B-F8DCF0CE5CBD}" destId="{277AC048-1067-4EB6-8207-A5E99AC64826}" srcOrd="0" destOrd="0" parTransId="{A50C75AD-9047-43B7-B225-D4154CBCCFE0}" sibTransId="{55CFB62E-EA33-4549-B68A-587176944790}"/>
    <dgm:cxn modelId="{C120DB74-3696-4790-8830-E60594688542}" type="presOf" srcId="{24BD8720-45FA-4774-AF96-1C341A5BE6D0}" destId="{159B5ED5-B01F-408B-BCAD-7058521D363D}" srcOrd="0" destOrd="0" presId="urn:microsoft.com/office/officeart/2005/8/layout/chevron2"/>
    <dgm:cxn modelId="{EBEA085A-E0D4-4178-AF96-27404B9B8F57}" type="presOf" srcId="{EED2FF3C-4146-4CB4-B817-699B9FCACBB1}" destId="{48C3B36A-6978-4C03-B8B2-926D218B3559}" srcOrd="0" destOrd="0" presId="urn:microsoft.com/office/officeart/2005/8/layout/chevron2"/>
    <dgm:cxn modelId="{8A6D5961-F8BC-4348-B0B4-29FA09952CCA}" srcId="{DA4A9A6F-B6AB-44C3-BB29-32E8402F8AA7}" destId="{24BD8720-45FA-4774-AF96-1C341A5BE6D0}" srcOrd="0" destOrd="0" parTransId="{B44DF832-695B-4B2E-A365-22F40DF137DC}" sibTransId="{DF5E1AED-A64C-4269-956C-74B51E8D3477}"/>
    <dgm:cxn modelId="{7B913B14-EE37-49EC-9EAE-1BA85A4319A2}" type="presOf" srcId="{CB23B211-08F0-4F93-B34C-85AF9376B54B}" destId="{2255439E-CBF3-4131-BC37-FAA980D6E765}" srcOrd="0" destOrd="0" presId="urn:microsoft.com/office/officeart/2005/8/layout/chevron2"/>
    <dgm:cxn modelId="{CA1940A9-5503-40ED-A41E-68B8E05B3776}" srcId="{F931097C-5351-44D6-B160-3FB8EFE00DB1}" destId="{8F3911F9-A5BE-48A6-AC7D-43D956EDEBB8}" srcOrd="8" destOrd="0" parTransId="{4267429D-C94D-4297-A2F7-905CF70BDBC1}" sibTransId="{C9A14699-6CFB-4499-A0B3-FAB43A8BE7EE}"/>
    <dgm:cxn modelId="{EE4E71B9-54FC-4D82-9C98-73DCEA5A48FE}" type="presOf" srcId="{782479FF-2C4D-449E-B17C-A707810FEA28}" destId="{7D96CADE-2213-4A32-B47F-DEA5C36F4191}" srcOrd="0" destOrd="0" presId="urn:microsoft.com/office/officeart/2005/8/layout/chevron2"/>
    <dgm:cxn modelId="{26258BD8-B85C-45E8-87BF-F846845AA4C9}" type="presOf" srcId="{642B76D2-437A-4484-BCA3-30244B49FC48}" destId="{C5C4BD58-31D9-47C7-84B9-6258CD2AD605}" srcOrd="0" destOrd="0" presId="urn:microsoft.com/office/officeart/2005/8/layout/chevron2"/>
    <dgm:cxn modelId="{ABCCD6FA-F853-4BA4-82B5-4014B0979B9B}" type="presOf" srcId="{F931097C-5351-44D6-B160-3FB8EFE00DB1}" destId="{AC1941D3-3564-4768-AD0F-5558A830D13D}" srcOrd="0" destOrd="0" presId="urn:microsoft.com/office/officeart/2005/8/layout/chevron2"/>
    <dgm:cxn modelId="{E8122CB2-7F87-4C43-BDCD-A63F3A4375FA}" type="presOf" srcId="{D659AF96-9791-4C21-B732-47BA3620BD7A}" destId="{76D446E4-E7A9-4121-8054-E9DF625BD00E}" srcOrd="0" destOrd="0" presId="urn:microsoft.com/office/officeart/2005/8/layout/chevron2"/>
    <dgm:cxn modelId="{1B74894A-6702-4500-AED5-8E078355A18E}" type="presOf" srcId="{B8E0A034-090B-4C92-B097-845EBC95C307}" destId="{23D9BA0B-7A1C-44BF-BB50-5AF47F495306}" srcOrd="0" destOrd="0" presId="urn:microsoft.com/office/officeart/2005/8/layout/chevron2"/>
    <dgm:cxn modelId="{8387C8ED-9D27-41B0-84E2-9FD7B5911B4F}" srcId="{F931097C-5351-44D6-B160-3FB8EFE00DB1}" destId="{73FA3E2C-F0D7-4708-AC2B-F8DCF0CE5CBD}" srcOrd="3" destOrd="0" parTransId="{034CDC57-B340-4AF5-90F6-4B763C51D5D4}" sibTransId="{22292F60-6173-4CFB-BAD7-D364809C2B45}"/>
    <dgm:cxn modelId="{F37E98A7-E426-423C-9849-7A9F3E21A12F}" type="presOf" srcId="{8EC7F1B1-1D1C-4DD8-B052-59522F464818}" destId="{26741735-E211-4D5B-A315-6DD4133054E0}" srcOrd="0" destOrd="0" presId="urn:microsoft.com/office/officeart/2005/8/layout/chevron2"/>
    <dgm:cxn modelId="{8ADBAF15-3AFF-4020-932C-B5686EC32523}" srcId="{F931097C-5351-44D6-B160-3FB8EFE00DB1}" destId="{8EC7F1B1-1D1C-4DD8-B052-59522F464818}" srcOrd="0" destOrd="0" parTransId="{1C9ACBD8-DC46-4C74-A462-287FEB7FCC33}" sibTransId="{0902487A-0D52-444B-BA16-3D848CEBCB5A}"/>
    <dgm:cxn modelId="{488102D1-31D5-456B-B91E-C9415E2891AA}" type="presOf" srcId="{5B9EC94B-67D3-43B6-9D2F-2978811457BA}" destId="{B53D97C6-0590-488E-A551-B55D1AD8A814}" srcOrd="0" destOrd="0" presId="urn:microsoft.com/office/officeart/2005/8/layout/chevron2"/>
    <dgm:cxn modelId="{73C1F3CC-8E7B-4A12-8CDE-CE227572A7E3}" type="presOf" srcId="{DA4A9A6F-B6AB-44C3-BB29-32E8402F8AA7}" destId="{86384AE7-4CA3-4533-BF20-1F79E2CC35B0}" srcOrd="0" destOrd="0" presId="urn:microsoft.com/office/officeart/2005/8/layout/chevron2"/>
    <dgm:cxn modelId="{017802F9-7954-42F5-85BC-DA6B41308FE5}" srcId="{60031A07-7879-4A08-957E-91481AB5E139}" destId="{5B9EC94B-67D3-43B6-9D2F-2978811457BA}" srcOrd="0" destOrd="0" parTransId="{876E8BC5-8DA1-4212-851F-799FD80F86E9}" sibTransId="{002C9CA9-2C74-4C65-B4C1-012F91426FE5}"/>
    <dgm:cxn modelId="{CF8F6692-9F8A-4DDB-B737-53114C687FFB}" srcId="{EED2FF3C-4146-4CB4-B817-699B9FCACBB1}" destId="{18176479-34B5-4E86-9F8E-041A75753BD0}" srcOrd="0" destOrd="0" parTransId="{76D9CF41-A277-4CBD-842D-BDF1F423283A}" sibTransId="{E0066413-B126-4101-BB78-F6514F721BE4}"/>
    <dgm:cxn modelId="{045A7DC9-C55C-4538-959E-3362A13E219C}" srcId="{F931097C-5351-44D6-B160-3FB8EFE00DB1}" destId="{08BAD5A3-EA3E-4219-8DC6-AA4172A20567}" srcOrd="6" destOrd="0" parTransId="{D63ADEB3-A11E-417E-A065-477FA32E4FE7}" sibTransId="{206361A5-A70C-419A-B37E-CE36CF82F0C8}"/>
    <dgm:cxn modelId="{CC166ACD-53E4-4D8C-916E-8806BF50326F}" srcId="{F931097C-5351-44D6-B160-3FB8EFE00DB1}" destId="{DA4A9A6F-B6AB-44C3-BB29-32E8402F8AA7}" srcOrd="2" destOrd="0" parTransId="{A0B49AB5-1364-47D0-85B3-C29A06964FF9}" sibTransId="{DF9E5BAC-E74B-4CD9-9E81-3DCB5A1620C4}"/>
    <dgm:cxn modelId="{FD6BA58A-5F03-4C5E-9989-A2FA4297C13E}" srcId="{8F3911F9-A5BE-48A6-AC7D-43D956EDEBB8}" destId="{D659AF96-9791-4C21-B732-47BA3620BD7A}" srcOrd="0" destOrd="0" parTransId="{1B62DC9A-33A7-4973-B4B1-B35283621BA5}" sibTransId="{85C52D72-777D-4F47-9914-A5F3295FE512}"/>
    <dgm:cxn modelId="{9AAB4FFD-92E7-4682-95E9-65980D3A0EA3}" srcId="{F931097C-5351-44D6-B160-3FB8EFE00DB1}" destId="{60031A07-7879-4A08-957E-91481AB5E139}" srcOrd="5" destOrd="0" parTransId="{FD7DB8C1-02A4-4263-97AD-B942E34C2A1A}" sibTransId="{9F7D1816-4827-42E6-9EC8-9A9DB5419E22}"/>
    <dgm:cxn modelId="{EC55A849-8DF8-4B54-8E30-84FC20FBB96A}" type="presOf" srcId="{18176479-34B5-4E86-9F8E-041A75753BD0}" destId="{AE5A2036-6101-4372-8371-2CE1AD512FAD}" srcOrd="0" destOrd="0" presId="urn:microsoft.com/office/officeart/2005/8/layout/chevron2"/>
    <dgm:cxn modelId="{8E584355-859C-4525-8961-A59AC6EB0B59}" type="presOf" srcId="{73FA3E2C-F0D7-4708-AC2B-F8DCF0CE5CBD}" destId="{87BC1390-EAB9-482C-9149-EEC307861C4F}" srcOrd="0" destOrd="0" presId="urn:microsoft.com/office/officeart/2005/8/layout/chevron2"/>
    <dgm:cxn modelId="{2662D3A6-B7AD-4784-B1DE-96D3FC1773C4}" srcId="{08BAD5A3-EA3E-4219-8DC6-AA4172A20567}" destId="{642B76D2-437A-4484-BCA3-30244B49FC48}" srcOrd="0" destOrd="0" parTransId="{47EB553E-CDB4-400B-B7DF-80FD79E1824A}" sibTransId="{64EDF1AB-C45B-46FF-846D-D823EB0199C4}"/>
    <dgm:cxn modelId="{BBCBFFC4-3A7C-477B-BBE4-3CF3B13E7CF3}" srcId="{F931097C-5351-44D6-B160-3FB8EFE00DB1}" destId="{EED2FF3C-4146-4CB4-B817-699B9FCACBB1}" srcOrd="4" destOrd="0" parTransId="{D2543ED5-1232-4099-A220-E4A1C6EB31B4}" sibTransId="{A02550B3-9EEA-4210-A728-E800BB7FDCEC}"/>
    <dgm:cxn modelId="{86328EEA-07CC-4D13-9EB0-98A6BA957B73}" srcId="{782479FF-2C4D-449E-B17C-A707810FEA28}" destId="{CB23B211-08F0-4F93-B34C-85AF9376B54B}" srcOrd="0" destOrd="0" parTransId="{7074E223-A72D-4009-9EC5-9E7BE6DFA531}" sibTransId="{D4F7E768-4571-4E54-B1C9-6E2D21D412E6}"/>
    <dgm:cxn modelId="{8F72E2B8-4DCE-47ED-9842-42B26FEE940D}" type="presOf" srcId="{0672F113-AC9E-4AFF-88C3-CE31DBE12EAD}" destId="{11B50427-536F-4142-BBCC-403DAE8E03BC}" srcOrd="0" destOrd="0" presId="urn:microsoft.com/office/officeart/2005/8/layout/chevron2"/>
    <dgm:cxn modelId="{D68D9FCA-7E0A-40D8-9A31-777EB06D5610}" type="presOf" srcId="{277AC048-1067-4EB6-8207-A5E99AC64826}" destId="{6C8A1651-9641-46FB-9135-7A9F369EC406}" srcOrd="0" destOrd="0" presId="urn:microsoft.com/office/officeart/2005/8/layout/chevron2"/>
    <dgm:cxn modelId="{F596A21F-BB1C-4580-AC74-F44D8384CB15}" type="presOf" srcId="{BAE6F2B6-370B-4CF9-A451-9F314FB60A3A}" destId="{81D3EFD2-CE22-406E-977A-6ACDE953BE0D}" srcOrd="0" destOrd="0" presId="urn:microsoft.com/office/officeart/2005/8/layout/chevron2"/>
    <dgm:cxn modelId="{86E7D7FA-C64A-469C-AB1E-E9AE37216C87}" type="presOf" srcId="{08BAD5A3-EA3E-4219-8DC6-AA4172A20567}" destId="{4F5E1810-94EF-4528-9715-F5DC268DCF2E}" srcOrd="0" destOrd="0" presId="urn:microsoft.com/office/officeart/2005/8/layout/chevron2"/>
    <dgm:cxn modelId="{18A2B9DA-E38F-478F-8C8A-FFFF07C2ADAC}" srcId="{B8E0A034-090B-4C92-B097-845EBC95C307}" destId="{0672F113-AC9E-4AFF-88C3-CE31DBE12EAD}" srcOrd="0" destOrd="0" parTransId="{FE885AA9-E5F0-499D-A978-3CB96E74F5C1}" sibTransId="{E3347F05-256B-4EA0-9F80-8C7DE783312E}"/>
    <dgm:cxn modelId="{3E091BDB-FA99-46E9-A92D-3A8EF520C484}" srcId="{F931097C-5351-44D6-B160-3FB8EFE00DB1}" destId="{B8E0A034-090B-4C92-B097-845EBC95C307}" srcOrd="7" destOrd="0" parTransId="{A18595E8-5EF5-46EE-AA2A-03119F2F70A3}" sibTransId="{25D77D30-5E4C-44A8-B617-BB03A414D8B3}"/>
    <dgm:cxn modelId="{EF30B2FA-378B-40D2-914D-0F0FB4AC7054}" type="presOf" srcId="{8F3911F9-A5BE-48A6-AC7D-43D956EDEBB8}" destId="{8EAC13B4-E434-449C-AD8A-1AE7390B3C27}" srcOrd="0" destOrd="0" presId="urn:microsoft.com/office/officeart/2005/8/layout/chevron2"/>
    <dgm:cxn modelId="{18B21517-AA95-4019-81A6-61F58379077C}" srcId="{F931097C-5351-44D6-B160-3FB8EFE00DB1}" destId="{782479FF-2C4D-449E-B17C-A707810FEA28}" srcOrd="1" destOrd="0" parTransId="{504F77EB-9366-4355-9D42-6B0476DFFD1B}" sibTransId="{2538847B-23D5-4452-BD36-2F46134F737D}"/>
    <dgm:cxn modelId="{67BD239D-39E1-4FEF-AF39-92A09523827A}" type="presParOf" srcId="{AC1941D3-3564-4768-AD0F-5558A830D13D}" destId="{FB40D0E8-F434-442C-8232-0A0DE7A3B159}" srcOrd="0" destOrd="0" presId="urn:microsoft.com/office/officeart/2005/8/layout/chevron2"/>
    <dgm:cxn modelId="{D18D157D-2B48-4D95-B42F-9F24599C842B}" type="presParOf" srcId="{FB40D0E8-F434-442C-8232-0A0DE7A3B159}" destId="{26741735-E211-4D5B-A315-6DD4133054E0}" srcOrd="0" destOrd="0" presId="urn:microsoft.com/office/officeart/2005/8/layout/chevron2"/>
    <dgm:cxn modelId="{CD15033C-B771-48CD-AD3C-75B0D1DADAAE}" type="presParOf" srcId="{FB40D0E8-F434-442C-8232-0A0DE7A3B159}" destId="{81D3EFD2-CE22-406E-977A-6ACDE953BE0D}" srcOrd="1" destOrd="0" presId="urn:microsoft.com/office/officeart/2005/8/layout/chevron2"/>
    <dgm:cxn modelId="{7EC263BA-CC02-4E4F-A37B-44DC51F02DAA}" type="presParOf" srcId="{AC1941D3-3564-4768-AD0F-5558A830D13D}" destId="{B6FCFDFD-2C51-4D59-B26D-A96E86197380}" srcOrd="1" destOrd="0" presId="urn:microsoft.com/office/officeart/2005/8/layout/chevron2"/>
    <dgm:cxn modelId="{71498D1E-A2AD-4829-BBB1-79BDF1116DCE}" type="presParOf" srcId="{AC1941D3-3564-4768-AD0F-5558A830D13D}" destId="{D29A21B2-A252-4091-B88A-BFB2D8670D0E}" srcOrd="2" destOrd="0" presId="urn:microsoft.com/office/officeart/2005/8/layout/chevron2"/>
    <dgm:cxn modelId="{FF5E02DD-FE8A-42DF-9878-150873076716}" type="presParOf" srcId="{D29A21B2-A252-4091-B88A-BFB2D8670D0E}" destId="{7D96CADE-2213-4A32-B47F-DEA5C36F4191}" srcOrd="0" destOrd="0" presId="urn:microsoft.com/office/officeart/2005/8/layout/chevron2"/>
    <dgm:cxn modelId="{EA4FC70F-7FA9-456E-8F8E-F2B2C47F1BA8}" type="presParOf" srcId="{D29A21B2-A252-4091-B88A-BFB2D8670D0E}" destId="{2255439E-CBF3-4131-BC37-FAA980D6E765}" srcOrd="1" destOrd="0" presId="urn:microsoft.com/office/officeart/2005/8/layout/chevron2"/>
    <dgm:cxn modelId="{E0BB35F5-10B6-4DB8-A4F4-8E1C95C47DC2}" type="presParOf" srcId="{AC1941D3-3564-4768-AD0F-5558A830D13D}" destId="{FB2C0482-AF0C-45DE-97F9-00E8AAC1BE11}" srcOrd="3" destOrd="0" presId="urn:microsoft.com/office/officeart/2005/8/layout/chevron2"/>
    <dgm:cxn modelId="{451C0DFE-DB52-4D4C-A27A-4AE00BE5EA8F}" type="presParOf" srcId="{AC1941D3-3564-4768-AD0F-5558A830D13D}" destId="{409C34C6-F997-4BFF-A77B-D0F33269EA69}" srcOrd="4" destOrd="0" presId="urn:microsoft.com/office/officeart/2005/8/layout/chevron2"/>
    <dgm:cxn modelId="{9BCECD61-405B-4D5F-A5FB-CCDA82741101}" type="presParOf" srcId="{409C34C6-F997-4BFF-A77B-D0F33269EA69}" destId="{86384AE7-4CA3-4533-BF20-1F79E2CC35B0}" srcOrd="0" destOrd="0" presId="urn:microsoft.com/office/officeart/2005/8/layout/chevron2"/>
    <dgm:cxn modelId="{E28330B6-7882-4E23-94D3-124BA2DFE879}" type="presParOf" srcId="{409C34C6-F997-4BFF-A77B-D0F33269EA69}" destId="{159B5ED5-B01F-408B-BCAD-7058521D363D}" srcOrd="1" destOrd="0" presId="urn:microsoft.com/office/officeart/2005/8/layout/chevron2"/>
    <dgm:cxn modelId="{14F20053-6367-4C41-A35B-E48E127814C3}" type="presParOf" srcId="{AC1941D3-3564-4768-AD0F-5558A830D13D}" destId="{5E5115A0-945F-439B-B537-DB5AF371D51C}" srcOrd="5" destOrd="0" presId="urn:microsoft.com/office/officeart/2005/8/layout/chevron2"/>
    <dgm:cxn modelId="{BF45CFE6-5035-4353-AB23-C1B7F639011B}" type="presParOf" srcId="{AC1941D3-3564-4768-AD0F-5558A830D13D}" destId="{EBEEAC87-5AE0-4B0D-B751-53612D77075E}" srcOrd="6" destOrd="0" presId="urn:microsoft.com/office/officeart/2005/8/layout/chevron2"/>
    <dgm:cxn modelId="{9C42DE5D-9271-4904-9096-E6A10D3A02FC}" type="presParOf" srcId="{EBEEAC87-5AE0-4B0D-B751-53612D77075E}" destId="{87BC1390-EAB9-482C-9149-EEC307861C4F}" srcOrd="0" destOrd="0" presId="urn:microsoft.com/office/officeart/2005/8/layout/chevron2"/>
    <dgm:cxn modelId="{A0E0A542-0129-4353-A0C8-CE1EBD8350F3}" type="presParOf" srcId="{EBEEAC87-5AE0-4B0D-B751-53612D77075E}" destId="{6C8A1651-9641-46FB-9135-7A9F369EC406}" srcOrd="1" destOrd="0" presId="urn:microsoft.com/office/officeart/2005/8/layout/chevron2"/>
    <dgm:cxn modelId="{3E6457AA-149D-4803-AA15-590389AB419D}" type="presParOf" srcId="{AC1941D3-3564-4768-AD0F-5558A830D13D}" destId="{047F0136-ABF4-4BEC-B8BD-9EECEFDE6BEE}" srcOrd="7" destOrd="0" presId="urn:microsoft.com/office/officeart/2005/8/layout/chevron2"/>
    <dgm:cxn modelId="{8CB9569B-F216-4092-938B-B7ACA195DED6}" type="presParOf" srcId="{AC1941D3-3564-4768-AD0F-5558A830D13D}" destId="{3913E8DC-EB17-45CD-ADA5-6892FD42557D}" srcOrd="8" destOrd="0" presId="urn:microsoft.com/office/officeart/2005/8/layout/chevron2"/>
    <dgm:cxn modelId="{0E5C7C03-F922-43C6-8056-95968339A504}" type="presParOf" srcId="{3913E8DC-EB17-45CD-ADA5-6892FD42557D}" destId="{48C3B36A-6978-4C03-B8B2-926D218B3559}" srcOrd="0" destOrd="0" presId="urn:microsoft.com/office/officeart/2005/8/layout/chevron2"/>
    <dgm:cxn modelId="{AEA1435C-5357-4360-94BD-AEBE8700D56A}" type="presParOf" srcId="{3913E8DC-EB17-45CD-ADA5-6892FD42557D}" destId="{AE5A2036-6101-4372-8371-2CE1AD512FAD}" srcOrd="1" destOrd="0" presId="urn:microsoft.com/office/officeart/2005/8/layout/chevron2"/>
    <dgm:cxn modelId="{D71D3765-174E-48CF-9368-6D46E837CC0C}" type="presParOf" srcId="{AC1941D3-3564-4768-AD0F-5558A830D13D}" destId="{9D3B0A80-27D8-438F-BDAA-AE21A8F17DF1}" srcOrd="9" destOrd="0" presId="urn:microsoft.com/office/officeart/2005/8/layout/chevron2"/>
    <dgm:cxn modelId="{B17A0848-6F70-4B6B-908E-7FA573F69957}" type="presParOf" srcId="{AC1941D3-3564-4768-AD0F-5558A830D13D}" destId="{E57EAEA2-F658-4937-B100-D6A85282E45B}" srcOrd="10" destOrd="0" presId="urn:microsoft.com/office/officeart/2005/8/layout/chevron2"/>
    <dgm:cxn modelId="{0A3104F2-AFC6-4118-B0AE-4828DE196774}" type="presParOf" srcId="{E57EAEA2-F658-4937-B100-D6A85282E45B}" destId="{7C27A542-36B8-44E4-8BEE-56FB76AA75E6}" srcOrd="0" destOrd="0" presId="urn:microsoft.com/office/officeart/2005/8/layout/chevron2"/>
    <dgm:cxn modelId="{5791900D-5F65-4FB0-825B-64006514C85C}" type="presParOf" srcId="{E57EAEA2-F658-4937-B100-D6A85282E45B}" destId="{B53D97C6-0590-488E-A551-B55D1AD8A814}" srcOrd="1" destOrd="0" presId="urn:microsoft.com/office/officeart/2005/8/layout/chevron2"/>
    <dgm:cxn modelId="{EE877BF2-08F2-4DDA-8381-713EC4AFA7CB}" type="presParOf" srcId="{AC1941D3-3564-4768-AD0F-5558A830D13D}" destId="{5A75ECBB-606F-4DA2-8451-3B071F3EAA14}" srcOrd="11" destOrd="0" presId="urn:microsoft.com/office/officeart/2005/8/layout/chevron2"/>
    <dgm:cxn modelId="{C38B0614-FE12-40D1-AA3C-164150F44134}" type="presParOf" srcId="{AC1941D3-3564-4768-AD0F-5558A830D13D}" destId="{8434304D-668A-4529-97CD-0990E7475236}" srcOrd="12" destOrd="0" presId="urn:microsoft.com/office/officeart/2005/8/layout/chevron2"/>
    <dgm:cxn modelId="{B30A0E6F-3192-4340-A57B-372B0CA2D427}" type="presParOf" srcId="{8434304D-668A-4529-97CD-0990E7475236}" destId="{4F5E1810-94EF-4528-9715-F5DC268DCF2E}" srcOrd="0" destOrd="0" presId="urn:microsoft.com/office/officeart/2005/8/layout/chevron2"/>
    <dgm:cxn modelId="{992BFAC4-8AFA-402D-9848-EE3CC7D15105}" type="presParOf" srcId="{8434304D-668A-4529-97CD-0990E7475236}" destId="{C5C4BD58-31D9-47C7-84B9-6258CD2AD605}" srcOrd="1" destOrd="0" presId="urn:microsoft.com/office/officeart/2005/8/layout/chevron2"/>
    <dgm:cxn modelId="{42FAD7BC-A086-4A13-B008-7051C52D4342}" type="presParOf" srcId="{AC1941D3-3564-4768-AD0F-5558A830D13D}" destId="{6B3CB665-8255-4411-8DA3-71C7EC7052D0}" srcOrd="13" destOrd="0" presId="urn:microsoft.com/office/officeart/2005/8/layout/chevron2"/>
    <dgm:cxn modelId="{9F63C02A-E4E5-4D42-9676-4B62CA127352}" type="presParOf" srcId="{AC1941D3-3564-4768-AD0F-5558A830D13D}" destId="{A86316C1-52A2-480E-BEF5-E93EE698C250}" srcOrd="14" destOrd="0" presId="urn:microsoft.com/office/officeart/2005/8/layout/chevron2"/>
    <dgm:cxn modelId="{D39A02BB-625C-4921-B327-5E5BA74681E3}" type="presParOf" srcId="{A86316C1-52A2-480E-BEF5-E93EE698C250}" destId="{23D9BA0B-7A1C-44BF-BB50-5AF47F495306}" srcOrd="0" destOrd="0" presId="urn:microsoft.com/office/officeart/2005/8/layout/chevron2"/>
    <dgm:cxn modelId="{A11C6094-0A1F-4F6A-B934-67824BBDEF5A}" type="presParOf" srcId="{A86316C1-52A2-480E-BEF5-E93EE698C250}" destId="{11B50427-536F-4142-BBCC-403DAE8E03BC}" srcOrd="1" destOrd="0" presId="urn:microsoft.com/office/officeart/2005/8/layout/chevron2"/>
    <dgm:cxn modelId="{B1C686E8-921C-483A-B25B-8FA9C3C2D1A2}" type="presParOf" srcId="{AC1941D3-3564-4768-AD0F-5558A830D13D}" destId="{6AFED8E9-5C41-4DC5-A157-DA76E8B28DA4}" srcOrd="15" destOrd="0" presId="urn:microsoft.com/office/officeart/2005/8/layout/chevron2"/>
    <dgm:cxn modelId="{19042873-8CFD-41EB-8990-8CAF785A19AB}" type="presParOf" srcId="{AC1941D3-3564-4768-AD0F-5558A830D13D}" destId="{61CBA280-540A-4844-B0E6-A2C17A0D83BB}" srcOrd="16" destOrd="0" presId="urn:microsoft.com/office/officeart/2005/8/layout/chevron2"/>
    <dgm:cxn modelId="{CBC44E64-BC47-439E-B640-4C46BCAD31C3}" type="presParOf" srcId="{61CBA280-540A-4844-B0E6-A2C17A0D83BB}" destId="{8EAC13B4-E434-449C-AD8A-1AE7390B3C27}" srcOrd="0" destOrd="0" presId="urn:microsoft.com/office/officeart/2005/8/layout/chevron2"/>
    <dgm:cxn modelId="{0C1505A6-FD44-4AFC-BAA2-B9B61DFF9FC4}" type="presParOf" srcId="{61CBA280-540A-4844-B0E6-A2C17A0D83BB}" destId="{76D446E4-E7A9-4121-8054-E9DF625BD0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2FC7FC-7825-4060-AFB9-18569E77805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122BD24D-25CC-43BA-AD61-1C8A5AC5CBFF}">
      <dgm:prSet phldrT="[Текст]"/>
      <dgm:spPr/>
      <dgm:t>
        <a:bodyPr rIns="0"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ККЕ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Розроблення спільно з УСПП, ТЕЛАС та Укртелекомом Меморандуму щодо Правил взаємодії при встановлені кабельних муфт в кабельних канальній каналізації електрозв’язку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F318A-9B59-43D0-B98A-E2A9F06C871E}" type="parTrans" cxnId="{73B2FD23-5047-4875-8E03-3264E1EA3AB7}">
      <dgm:prSet/>
      <dgm:spPr/>
      <dgm:t>
        <a:bodyPr/>
        <a:lstStyle/>
        <a:p>
          <a:endParaRPr lang="uk-UA"/>
        </a:p>
      </dgm:t>
    </dgm:pt>
    <dgm:pt modelId="{0D87A9E5-9F01-4736-87F6-0D29AF309A4F}" type="sibTrans" cxnId="{73B2FD23-5047-4875-8E03-3264E1EA3AB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F7C45C-A3C3-4798-8C6A-3328CFBC680D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БРМ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діалог з КМДА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реагування на зловживання Харківськими органами місцевого самоврядування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7B363-A529-4F9D-A5AC-676E303C05FA}" type="parTrans" cxnId="{B824B026-DA6B-429F-928F-60BBFE5AAB50}">
      <dgm:prSet/>
      <dgm:spPr/>
      <dgm:t>
        <a:bodyPr/>
        <a:lstStyle/>
        <a:p>
          <a:endParaRPr lang="uk-UA"/>
        </a:p>
      </dgm:t>
    </dgm:pt>
    <dgm:pt modelId="{2A91E47A-21CD-4F93-803D-2B6B0D6CD6C0}" type="sibTrans" cxnId="{B824B026-DA6B-429F-928F-60BBFE5AAB5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3D07C-278B-4190-8590-ED0B192701FF}">
      <dgm:prSet phldrT="[Текст]"/>
      <dgm:spPr/>
      <dgm:t>
        <a:bodyPr rIns="0"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ЛЕП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Розроблення пілотного проекту взаємодії з СВП «КИЇВСЬКІ ЕЛЕКТРИЧНІ МЕРЕЖІ» ПАТ «КИЇВЕНЕРГО» протоколу про наміри (в процесі)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1A273-5F8E-44EA-93F6-F056ECD94206}" type="parTrans" cxnId="{162B1F35-A67D-4824-A6FB-E0FA840252C2}">
      <dgm:prSet/>
      <dgm:spPr/>
      <dgm:t>
        <a:bodyPr/>
        <a:lstStyle/>
        <a:p>
          <a:endParaRPr lang="uk-UA"/>
        </a:p>
      </dgm:t>
    </dgm:pt>
    <dgm:pt modelId="{CC52DECF-B14C-408B-9D6E-AF2748CA6193}" type="sibTrans" cxnId="{162B1F35-A67D-4824-A6FB-E0FA840252C2}">
      <dgm:prSet/>
      <dgm:spPr/>
      <dgm:t>
        <a:bodyPr/>
        <a:lstStyle/>
        <a:p>
          <a:endParaRPr lang="uk-UA"/>
        </a:p>
      </dgm:t>
    </dgm:pt>
    <dgm:pt modelId="{017A2568-7DE9-409E-A88C-B58356D6AD0D}" type="pres">
      <dgm:prSet presAssocID="{962FC7FC-7825-4060-AFB9-18569E7780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8E28100-D112-47AB-988C-32A3DF40C98F}" type="pres">
      <dgm:prSet presAssocID="{962FC7FC-7825-4060-AFB9-18569E778055}" presName="dummyMaxCanvas" presStyleCnt="0">
        <dgm:presLayoutVars/>
      </dgm:prSet>
      <dgm:spPr/>
    </dgm:pt>
    <dgm:pt modelId="{CE20EDBF-3D82-485C-9BA4-71E3A6CE44E1}" type="pres">
      <dgm:prSet presAssocID="{962FC7FC-7825-4060-AFB9-18569E778055}" presName="ThreeNodes_1" presStyleLbl="node1" presStyleIdx="0" presStyleCnt="3" custLinFactNeighborX="1390" custLinFactNeighborY="-354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ACB014-F765-48F4-B25D-156279A245DE}" type="pres">
      <dgm:prSet presAssocID="{962FC7FC-7825-4060-AFB9-18569E77805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31D83A-9768-443C-B6B1-EF5DBDFF6965}" type="pres">
      <dgm:prSet presAssocID="{962FC7FC-7825-4060-AFB9-18569E77805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9612BB-013C-4218-ADCF-80464239C8C8}" type="pres">
      <dgm:prSet presAssocID="{962FC7FC-7825-4060-AFB9-18569E77805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65A897-92B4-4D62-9556-BF2DB6239829}" type="pres">
      <dgm:prSet presAssocID="{962FC7FC-7825-4060-AFB9-18569E77805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1F9989-F5F7-46CB-B476-DBF48111BE08}" type="pres">
      <dgm:prSet presAssocID="{962FC7FC-7825-4060-AFB9-18569E77805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CC8AC8-F69F-48DE-B370-3CD1612EEFA9}" type="pres">
      <dgm:prSet presAssocID="{962FC7FC-7825-4060-AFB9-18569E77805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DF3D02-73D9-45AB-8C0C-33DE52A2FBF9}" type="pres">
      <dgm:prSet presAssocID="{962FC7FC-7825-4060-AFB9-18569E77805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3B2FD23-5047-4875-8E03-3264E1EA3AB7}" srcId="{962FC7FC-7825-4060-AFB9-18569E778055}" destId="{122BD24D-25CC-43BA-AD61-1C8A5AC5CBFF}" srcOrd="0" destOrd="0" parTransId="{B3EF318A-9B59-43D0-B98A-E2A9F06C871E}" sibTransId="{0D87A9E5-9F01-4736-87F6-0D29AF309A4F}"/>
    <dgm:cxn modelId="{11AA087F-1631-40B5-A06D-760F2FD0D9B0}" type="presOf" srcId="{D2F7C45C-A3C3-4798-8C6A-3328CFBC680D}" destId="{A2CC8AC8-F69F-48DE-B370-3CD1612EEFA9}" srcOrd="1" destOrd="0" presId="urn:microsoft.com/office/officeart/2005/8/layout/vProcess5"/>
    <dgm:cxn modelId="{235C8D7D-0902-4983-9633-58F0855498EB}" type="presOf" srcId="{D2F7C45C-A3C3-4798-8C6A-3328CFBC680D}" destId="{10ACB014-F765-48F4-B25D-156279A245DE}" srcOrd="0" destOrd="0" presId="urn:microsoft.com/office/officeart/2005/8/layout/vProcess5"/>
    <dgm:cxn modelId="{EACF4BDF-7D6C-49DD-B63B-3B8A5809681A}" type="presOf" srcId="{962FC7FC-7825-4060-AFB9-18569E778055}" destId="{017A2568-7DE9-409E-A88C-B58356D6AD0D}" srcOrd="0" destOrd="0" presId="urn:microsoft.com/office/officeart/2005/8/layout/vProcess5"/>
    <dgm:cxn modelId="{0F753E36-9CA2-436F-B4E2-6999A994C756}" type="presOf" srcId="{122BD24D-25CC-43BA-AD61-1C8A5AC5CBFF}" destId="{011F9989-F5F7-46CB-B476-DBF48111BE08}" srcOrd="1" destOrd="0" presId="urn:microsoft.com/office/officeart/2005/8/layout/vProcess5"/>
    <dgm:cxn modelId="{0FDDAFFC-B07B-4D64-BB5C-C8907060957F}" type="presOf" srcId="{B5E3D07C-278B-4190-8590-ED0B192701FF}" destId="{D931D83A-9768-443C-B6B1-EF5DBDFF6965}" srcOrd="0" destOrd="0" presId="urn:microsoft.com/office/officeart/2005/8/layout/vProcess5"/>
    <dgm:cxn modelId="{9239153C-CD32-4B51-9709-0DDA8E2F4284}" type="presOf" srcId="{0D87A9E5-9F01-4736-87F6-0D29AF309A4F}" destId="{969612BB-013C-4218-ADCF-80464239C8C8}" srcOrd="0" destOrd="0" presId="urn:microsoft.com/office/officeart/2005/8/layout/vProcess5"/>
    <dgm:cxn modelId="{690146BC-4B30-4AD5-9E84-8B73A5EEDC45}" type="presOf" srcId="{2A91E47A-21CD-4F93-803D-2B6B0D6CD6C0}" destId="{7565A897-92B4-4D62-9556-BF2DB6239829}" srcOrd="0" destOrd="0" presId="urn:microsoft.com/office/officeart/2005/8/layout/vProcess5"/>
    <dgm:cxn modelId="{162B1F35-A67D-4824-A6FB-E0FA840252C2}" srcId="{962FC7FC-7825-4060-AFB9-18569E778055}" destId="{B5E3D07C-278B-4190-8590-ED0B192701FF}" srcOrd="2" destOrd="0" parTransId="{CBE1A273-5F8E-44EA-93F6-F056ECD94206}" sibTransId="{CC52DECF-B14C-408B-9D6E-AF2748CA6193}"/>
    <dgm:cxn modelId="{9DF63848-1353-41FA-8AD7-49EA46E856A6}" type="presOf" srcId="{122BD24D-25CC-43BA-AD61-1C8A5AC5CBFF}" destId="{CE20EDBF-3D82-485C-9BA4-71E3A6CE44E1}" srcOrd="0" destOrd="0" presId="urn:microsoft.com/office/officeart/2005/8/layout/vProcess5"/>
    <dgm:cxn modelId="{BE980A3E-DA0C-44BA-B738-EC9E114CBFA4}" type="presOf" srcId="{B5E3D07C-278B-4190-8590-ED0B192701FF}" destId="{38DF3D02-73D9-45AB-8C0C-33DE52A2FBF9}" srcOrd="1" destOrd="0" presId="urn:microsoft.com/office/officeart/2005/8/layout/vProcess5"/>
    <dgm:cxn modelId="{B824B026-DA6B-429F-928F-60BBFE5AAB50}" srcId="{962FC7FC-7825-4060-AFB9-18569E778055}" destId="{D2F7C45C-A3C3-4798-8C6A-3328CFBC680D}" srcOrd="1" destOrd="0" parTransId="{8697B363-A529-4F9D-A5AC-676E303C05FA}" sibTransId="{2A91E47A-21CD-4F93-803D-2B6B0D6CD6C0}"/>
    <dgm:cxn modelId="{7A1A71A2-26B2-4648-A810-5B22C54585C2}" type="presParOf" srcId="{017A2568-7DE9-409E-A88C-B58356D6AD0D}" destId="{C8E28100-D112-47AB-988C-32A3DF40C98F}" srcOrd="0" destOrd="0" presId="urn:microsoft.com/office/officeart/2005/8/layout/vProcess5"/>
    <dgm:cxn modelId="{BC177316-CD6D-4860-BB76-457C55126EE5}" type="presParOf" srcId="{017A2568-7DE9-409E-A88C-B58356D6AD0D}" destId="{CE20EDBF-3D82-485C-9BA4-71E3A6CE44E1}" srcOrd="1" destOrd="0" presId="urn:microsoft.com/office/officeart/2005/8/layout/vProcess5"/>
    <dgm:cxn modelId="{024292D5-2008-4CCE-99C1-4D81E0270A8A}" type="presParOf" srcId="{017A2568-7DE9-409E-A88C-B58356D6AD0D}" destId="{10ACB014-F765-48F4-B25D-156279A245DE}" srcOrd="2" destOrd="0" presId="urn:microsoft.com/office/officeart/2005/8/layout/vProcess5"/>
    <dgm:cxn modelId="{2D3AC1A0-AE74-4E92-AE0B-163A50E638B7}" type="presParOf" srcId="{017A2568-7DE9-409E-A88C-B58356D6AD0D}" destId="{D931D83A-9768-443C-B6B1-EF5DBDFF6965}" srcOrd="3" destOrd="0" presId="urn:microsoft.com/office/officeart/2005/8/layout/vProcess5"/>
    <dgm:cxn modelId="{1C0563A3-52D4-4D56-9C4C-92279E268178}" type="presParOf" srcId="{017A2568-7DE9-409E-A88C-B58356D6AD0D}" destId="{969612BB-013C-4218-ADCF-80464239C8C8}" srcOrd="4" destOrd="0" presId="urn:microsoft.com/office/officeart/2005/8/layout/vProcess5"/>
    <dgm:cxn modelId="{708B68D8-AB81-46D2-94C3-32AB74411D04}" type="presParOf" srcId="{017A2568-7DE9-409E-A88C-B58356D6AD0D}" destId="{7565A897-92B4-4D62-9556-BF2DB6239829}" srcOrd="5" destOrd="0" presId="urn:microsoft.com/office/officeart/2005/8/layout/vProcess5"/>
    <dgm:cxn modelId="{1B1E4D10-9C97-47E5-BBE4-F98AF93E20CA}" type="presParOf" srcId="{017A2568-7DE9-409E-A88C-B58356D6AD0D}" destId="{011F9989-F5F7-46CB-B476-DBF48111BE08}" srcOrd="6" destOrd="0" presId="urn:microsoft.com/office/officeart/2005/8/layout/vProcess5"/>
    <dgm:cxn modelId="{A8D4F7F3-6130-46B7-82AA-9163495D3CAE}" type="presParOf" srcId="{017A2568-7DE9-409E-A88C-B58356D6AD0D}" destId="{A2CC8AC8-F69F-48DE-B370-3CD1612EEFA9}" srcOrd="7" destOrd="0" presId="urn:microsoft.com/office/officeart/2005/8/layout/vProcess5"/>
    <dgm:cxn modelId="{73FCD0C4-F29D-4112-A069-B5C2040DE129}" type="presParOf" srcId="{017A2568-7DE9-409E-A88C-B58356D6AD0D}" destId="{38DF3D02-73D9-45AB-8C0C-33DE52A2FBF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D9038-657C-4136-8E3A-E58128898C0F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D0735F6-0A5F-4741-A231-10319FB11DCA}">
      <dgm:prSet phldrT="[Текст]"/>
      <dgm:spPr/>
      <dgm:t>
        <a:bodyPr/>
        <a:lstStyle/>
        <a:p>
          <a:r>
            <a:rPr lang="uk-UA" u="sng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Правила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668C6-7A76-4F57-82ED-2CB565BC43B0}" type="parTrans" cxnId="{A2F423F9-F7CC-49B9-A714-A0EC373F0735}">
      <dgm:prSet/>
      <dgm:spPr/>
      <dgm:t>
        <a:bodyPr/>
        <a:lstStyle/>
        <a:p>
          <a:endParaRPr lang="uk-UA"/>
        </a:p>
      </dgm:t>
    </dgm:pt>
    <dgm:pt modelId="{76F71F72-CE2D-473C-8626-FF510EDD5A84}" type="sibTrans" cxnId="{A2F423F9-F7CC-49B9-A714-A0EC373F0735}">
      <dgm:prSet/>
      <dgm:spPr/>
      <dgm:t>
        <a:bodyPr/>
        <a:lstStyle/>
        <a:p>
          <a:endParaRPr lang="uk-UA"/>
        </a:p>
      </dgm:t>
    </dgm:pt>
    <dgm:pt modelId="{39F40663-2E9B-4D7E-AA8B-5A4FCD44C483}">
      <dgm:prSet phldrT="[Текст]"/>
      <dgm:spPr/>
      <dgm:t>
        <a:bodyPr/>
        <a:lstStyle/>
        <a:p>
          <a:r>
            <a:rPr lang="uk-UA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Доступу для розташування та експлуатації БРМ;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B4962-70EC-4F9C-B678-19ECCFE3B708}" type="parTrans" cxnId="{8C295421-09B1-48AF-8B8A-A4BD7B92EC2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EA3B0-7F4E-466A-A9BB-96E2843F8FFC}" type="sibTrans" cxnId="{8C295421-09B1-48AF-8B8A-A4BD7B92EC27}">
      <dgm:prSet/>
      <dgm:spPr/>
      <dgm:t>
        <a:bodyPr/>
        <a:lstStyle/>
        <a:p>
          <a:endParaRPr lang="uk-UA"/>
        </a:p>
      </dgm:t>
    </dgm:pt>
    <dgm:pt modelId="{5A14AEDC-FC7F-417C-B1D8-8FC62FEE1F4E}">
      <dgm:prSet phldrT="[Текст]"/>
      <dgm:spPr/>
      <dgm:t>
        <a:bodyPr/>
        <a:lstStyle/>
        <a:p>
          <a:r>
            <a:rPr lang="uk-UA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Надання в користування ККЕ всіх форм власності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0A56B-3D16-4761-9DC1-376CF1181BA5}" type="parTrans" cxnId="{C6BABE44-2B25-44A1-8B60-204A2BAB3B1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93A81-7559-4B0F-B959-405EB265C818}" type="sibTrans" cxnId="{C6BABE44-2B25-44A1-8B60-204A2BAB3B1C}">
      <dgm:prSet/>
      <dgm:spPr/>
      <dgm:t>
        <a:bodyPr/>
        <a:lstStyle/>
        <a:p>
          <a:endParaRPr lang="uk-UA"/>
        </a:p>
      </dgm:t>
    </dgm:pt>
    <dgm:pt modelId="{AA703D0A-B339-4A70-960E-15F766F3B6CA}" type="pres">
      <dgm:prSet presAssocID="{062D9038-657C-4136-8E3A-E58128898C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CDD627C-8D54-4958-9479-AAA007E030FC}" type="pres">
      <dgm:prSet presAssocID="{FD0735F6-0A5F-4741-A231-10319FB11DCA}" presName="hierRoot1" presStyleCnt="0">
        <dgm:presLayoutVars>
          <dgm:hierBranch val="init"/>
        </dgm:presLayoutVars>
      </dgm:prSet>
      <dgm:spPr/>
    </dgm:pt>
    <dgm:pt modelId="{64BB53B0-7815-4223-BA86-766E36CE831F}" type="pres">
      <dgm:prSet presAssocID="{FD0735F6-0A5F-4741-A231-10319FB11DCA}" presName="rootComposite1" presStyleCnt="0"/>
      <dgm:spPr/>
    </dgm:pt>
    <dgm:pt modelId="{AEE3A298-E3FA-4817-B791-C9B129A23DAF}" type="pres">
      <dgm:prSet presAssocID="{FD0735F6-0A5F-4741-A231-10319FB11DC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13CF344-4F23-46A5-ACE3-9E0AF81BFA9D}" type="pres">
      <dgm:prSet presAssocID="{FD0735F6-0A5F-4741-A231-10319FB11DCA}" presName="rootConnector1" presStyleLbl="node1" presStyleIdx="0" presStyleCnt="0"/>
      <dgm:spPr/>
    </dgm:pt>
    <dgm:pt modelId="{D307028A-1ED0-420B-A858-7250DAC4E28E}" type="pres">
      <dgm:prSet presAssocID="{FD0735F6-0A5F-4741-A231-10319FB11DCA}" presName="hierChild2" presStyleCnt="0"/>
      <dgm:spPr/>
    </dgm:pt>
    <dgm:pt modelId="{613AEEDA-DA42-40EF-8024-DC9E617FCB86}" type="pres">
      <dgm:prSet presAssocID="{C34B4962-70EC-4F9C-B678-19ECCFE3B708}" presName="Name37" presStyleLbl="parChTrans1D2" presStyleIdx="0" presStyleCnt="2"/>
      <dgm:spPr/>
    </dgm:pt>
    <dgm:pt modelId="{52DA3CE6-B242-4D06-AE7E-86ABBAFDB899}" type="pres">
      <dgm:prSet presAssocID="{39F40663-2E9B-4D7E-AA8B-5A4FCD44C483}" presName="hierRoot2" presStyleCnt="0">
        <dgm:presLayoutVars>
          <dgm:hierBranch val="init"/>
        </dgm:presLayoutVars>
      </dgm:prSet>
      <dgm:spPr/>
    </dgm:pt>
    <dgm:pt modelId="{91F09857-203F-419C-AD58-E6A5A0B14B0B}" type="pres">
      <dgm:prSet presAssocID="{39F40663-2E9B-4D7E-AA8B-5A4FCD44C483}" presName="rootComposite" presStyleCnt="0"/>
      <dgm:spPr/>
    </dgm:pt>
    <dgm:pt modelId="{6E55513B-6687-46D2-BDBF-757361F0D62B}" type="pres">
      <dgm:prSet presAssocID="{39F40663-2E9B-4D7E-AA8B-5A4FCD44C48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3856FF7-740E-4684-BA72-CC6EB54961B2}" type="pres">
      <dgm:prSet presAssocID="{39F40663-2E9B-4D7E-AA8B-5A4FCD44C483}" presName="rootConnector" presStyleLbl="node2" presStyleIdx="0" presStyleCnt="2"/>
      <dgm:spPr/>
    </dgm:pt>
    <dgm:pt modelId="{05F45B71-DB6B-4D2B-9540-BBF937482950}" type="pres">
      <dgm:prSet presAssocID="{39F40663-2E9B-4D7E-AA8B-5A4FCD44C483}" presName="hierChild4" presStyleCnt="0"/>
      <dgm:spPr/>
    </dgm:pt>
    <dgm:pt modelId="{D33AF404-4875-4B04-B6C8-4E135EB43223}" type="pres">
      <dgm:prSet presAssocID="{39F40663-2E9B-4D7E-AA8B-5A4FCD44C483}" presName="hierChild5" presStyleCnt="0"/>
      <dgm:spPr/>
    </dgm:pt>
    <dgm:pt modelId="{7B9B141A-CA8C-4DDC-B2EC-99E32E6D43D5}" type="pres">
      <dgm:prSet presAssocID="{0150A56B-3D16-4761-9DC1-376CF1181BA5}" presName="Name37" presStyleLbl="parChTrans1D2" presStyleIdx="1" presStyleCnt="2"/>
      <dgm:spPr/>
    </dgm:pt>
    <dgm:pt modelId="{A8BBF3FE-C9E4-4326-A51D-B63532E8D9F5}" type="pres">
      <dgm:prSet presAssocID="{5A14AEDC-FC7F-417C-B1D8-8FC62FEE1F4E}" presName="hierRoot2" presStyleCnt="0">
        <dgm:presLayoutVars>
          <dgm:hierBranch val="init"/>
        </dgm:presLayoutVars>
      </dgm:prSet>
      <dgm:spPr/>
    </dgm:pt>
    <dgm:pt modelId="{703127D1-8698-45F6-8315-992D4FF3528B}" type="pres">
      <dgm:prSet presAssocID="{5A14AEDC-FC7F-417C-B1D8-8FC62FEE1F4E}" presName="rootComposite" presStyleCnt="0"/>
      <dgm:spPr/>
    </dgm:pt>
    <dgm:pt modelId="{A52BF672-E61A-4B64-950F-3EB515516030}" type="pres">
      <dgm:prSet presAssocID="{5A14AEDC-FC7F-417C-B1D8-8FC62FEE1F4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A8895B4-DDC8-412C-8E42-8B4E43F6F19E}" type="pres">
      <dgm:prSet presAssocID="{5A14AEDC-FC7F-417C-B1D8-8FC62FEE1F4E}" presName="rootConnector" presStyleLbl="node2" presStyleIdx="1" presStyleCnt="2"/>
      <dgm:spPr/>
    </dgm:pt>
    <dgm:pt modelId="{440F90BF-F496-480D-9B47-69DF08B682EB}" type="pres">
      <dgm:prSet presAssocID="{5A14AEDC-FC7F-417C-B1D8-8FC62FEE1F4E}" presName="hierChild4" presStyleCnt="0"/>
      <dgm:spPr/>
    </dgm:pt>
    <dgm:pt modelId="{9A3823E4-B8D3-4C4C-8A14-DF30E5176CAE}" type="pres">
      <dgm:prSet presAssocID="{5A14AEDC-FC7F-417C-B1D8-8FC62FEE1F4E}" presName="hierChild5" presStyleCnt="0"/>
      <dgm:spPr/>
    </dgm:pt>
    <dgm:pt modelId="{75334330-9604-454C-8D8C-B4B8823A37FD}" type="pres">
      <dgm:prSet presAssocID="{FD0735F6-0A5F-4741-A231-10319FB11DCA}" presName="hierChild3" presStyleCnt="0"/>
      <dgm:spPr/>
    </dgm:pt>
  </dgm:ptLst>
  <dgm:cxnLst>
    <dgm:cxn modelId="{0771F4E6-1124-4C4E-A971-803B71E66B2D}" type="presOf" srcId="{C34B4962-70EC-4F9C-B678-19ECCFE3B708}" destId="{613AEEDA-DA42-40EF-8024-DC9E617FCB86}" srcOrd="0" destOrd="0" presId="urn:microsoft.com/office/officeart/2005/8/layout/orgChart1"/>
    <dgm:cxn modelId="{C6BABE44-2B25-44A1-8B60-204A2BAB3B1C}" srcId="{FD0735F6-0A5F-4741-A231-10319FB11DCA}" destId="{5A14AEDC-FC7F-417C-B1D8-8FC62FEE1F4E}" srcOrd="1" destOrd="0" parTransId="{0150A56B-3D16-4761-9DC1-376CF1181BA5}" sibTransId="{07993A81-7559-4B0F-B959-405EB265C818}"/>
    <dgm:cxn modelId="{B7AD6EC2-573E-41AC-A282-62A9D656AD87}" type="presOf" srcId="{5A14AEDC-FC7F-417C-B1D8-8FC62FEE1F4E}" destId="{A52BF672-E61A-4B64-950F-3EB515516030}" srcOrd="0" destOrd="0" presId="urn:microsoft.com/office/officeart/2005/8/layout/orgChart1"/>
    <dgm:cxn modelId="{4CAA9EB4-B33F-450C-9A54-5ECF287C50A9}" type="presOf" srcId="{062D9038-657C-4136-8E3A-E58128898C0F}" destId="{AA703D0A-B339-4A70-960E-15F766F3B6CA}" srcOrd="0" destOrd="0" presId="urn:microsoft.com/office/officeart/2005/8/layout/orgChart1"/>
    <dgm:cxn modelId="{6ACECF77-B3EE-4B8E-9712-E9A7B346FB7A}" type="presOf" srcId="{5A14AEDC-FC7F-417C-B1D8-8FC62FEE1F4E}" destId="{2A8895B4-DDC8-412C-8E42-8B4E43F6F19E}" srcOrd="1" destOrd="0" presId="urn:microsoft.com/office/officeart/2005/8/layout/orgChart1"/>
    <dgm:cxn modelId="{8C295421-09B1-48AF-8B8A-A4BD7B92EC27}" srcId="{FD0735F6-0A5F-4741-A231-10319FB11DCA}" destId="{39F40663-2E9B-4D7E-AA8B-5A4FCD44C483}" srcOrd="0" destOrd="0" parTransId="{C34B4962-70EC-4F9C-B678-19ECCFE3B708}" sibTransId="{1C9EA3B0-7F4E-466A-A9BB-96E2843F8FFC}"/>
    <dgm:cxn modelId="{A2F423F9-F7CC-49B9-A714-A0EC373F0735}" srcId="{062D9038-657C-4136-8E3A-E58128898C0F}" destId="{FD0735F6-0A5F-4741-A231-10319FB11DCA}" srcOrd="0" destOrd="0" parTransId="{A35668C6-7A76-4F57-82ED-2CB565BC43B0}" sibTransId="{76F71F72-CE2D-473C-8626-FF510EDD5A84}"/>
    <dgm:cxn modelId="{2195D529-D417-4E3C-A3C2-FAA0894F48C6}" type="presOf" srcId="{FD0735F6-0A5F-4741-A231-10319FB11DCA}" destId="{AEE3A298-E3FA-4817-B791-C9B129A23DAF}" srcOrd="0" destOrd="0" presId="urn:microsoft.com/office/officeart/2005/8/layout/orgChart1"/>
    <dgm:cxn modelId="{8336BF00-E4D6-4443-B5C2-EBADE81B1518}" type="presOf" srcId="{FD0735F6-0A5F-4741-A231-10319FB11DCA}" destId="{A13CF344-4F23-46A5-ACE3-9E0AF81BFA9D}" srcOrd="1" destOrd="0" presId="urn:microsoft.com/office/officeart/2005/8/layout/orgChart1"/>
    <dgm:cxn modelId="{888F842E-2DFD-4EA1-BF7D-CEC41CA968A0}" type="presOf" srcId="{39F40663-2E9B-4D7E-AA8B-5A4FCD44C483}" destId="{6E55513B-6687-46D2-BDBF-757361F0D62B}" srcOrd="0" destOrd="0" presId="urn:microsoft.com/office/officeart/2005/8/layout/orgChart1"/>
    <dgm:cxn modelId="{BD4F52EF-08BC-4687-8244-996E84B6DAE5}" type="presOf" srcId="{39F40663-2E9B-4D7E-AA8B-5A4FCD44C483}" destId="{B3856FF7-740E-4684-BA72-CC6EB54961B2}" srcOrd="1" destOrd="0" presId="urn:microsoft.com/office/officeart/2005/8/layout/orgChart1"/>
    <dgm:cxn modelId="{7650ED16-3BC4-4497-94B2-C6C749203FEA}" type="presOf" srcId="{0150A56B-3D16-4761-9DC1-376CF1181BA5}" destId="{7B9B141A-CA8C-4DDC-B2EC-99E32E6D43D5}" srcOrd="0" destOrd="0" presId="urn:microsoft.com/office/officeart/2005/8/layout/orgChart1"/>
    <dgm:cxn modelId="{FADAB7C5-E344-428E-8DE2-524CDE2262CF}" type="presParOf" srcId="{AA703D0A-B339-4A70-960E-15F766F3B6CA}" destId="{9CDD627C-8D54-4958-9479-AAA007E030FC}" srcOrd="0" destOrd="0" presId="urn:microsoft.com/office/officeart/2005/8/layout/orgChart1"/>
    <dgm:cxn modelId="{410B3EEB-6820-4616-B072-F3B94BC8FA0F}" type="presParOf" srcId="{9CDD627C-8D54-4958-9479-AAA007E030FC}" destId="{64BB53B0-7815-4223-BA86-766E36CE831F}" srcOrd="0" destOrd="0" presId="urn:microsoft.com/office/officeart/2005/8/layout/orgChart1"/>
    <dgm:cxn modelId="{8B44FEA1-90A7-41BB-AB5A-1B0B0FC253D0}" type="presParOf" srcId="{64BB53B0-7815-4223-BA86-766E36CE831F}" destId="{AEE3A298-E3FA-4817-B791-C9B129A23DAF}" srcOrd="0" destOrd="0" presId="urn:microsoft.com/office/officeart/2005/8/layout/orgChart1"/>
    <dgm:cxn modelId="{0DFFAAC9-3186-4408-A7AA-401115A2E5AD}" type="presParOf" srcId="{64BB53B0-7815-4223-BA86-766E36CE831F}" destId="{A13CF344-4F23-46A5-ACE3-9E0AF81BFA9D}" srcOrd="1" destOrd="0" presId="urn:microsoft.com/office/officeart/2005/8/layout/orgChart1"/>
    <dgm:cxn modelId="{984D32D2-30F6-4C25-8CCE-C5ECE33681E1}" type="presParOf" srcId="{9CDD627C-8D54-4958-9479-AAA007E030FC}" destId="{D307028A-1ED0-420B-A858-7250DAC4E28E}" srcOrd="1" destOrd="0" presId="urn:microsoft.com/office/officeart/2005/8/layout/orgChart1"/>
    <dgm:cxn modelId="{347C9D01-8CBD-4585-B283-618DECCE0AC7}" type="presParOf" srcId="{D307028A-1ED0-420B-A858-7250DAC4E28E}" destId="{613AEEDA-DA42-40EF-8024-DC9E617FCB86}" srcOrd="0" destOrd="0" presId="urn:microsoft.com/office/officeart/2005/8/layout/orgChart1"/>
    <dgm:cxn modelId="{8028D2A7-4591-4CE8-BC32-3E4BD0B3D126}" type="presParOf" srcId="{D307028A-1ED0-420B-A858-7250DAC4E28E}" destId="{52DA3CE6-B242-4D06-AE7E-86ABBAFDB899}" srcOrd="1" destOrd="0" presId="urn:microsoft.com/office/officeart/2005/8/layout/orgChart1"/>
    <dgm:cxn modelId="{EDB8528A-9E7D-468D-9BC2-DAA21071EDB3}" type="presParOf" srcId="{52DA3CE6-B242-4D06-AE7E-86ABBAFDB899}" destId="{91F09857-203F-419C-AD58-E6A5A0B14B0B}" srcOrd="0" destOrd="0" presId="urn:microsoft.com/office/officeart/2005/8/layout/orgChart1"/>
    <dgm:cxn modelId="{D9996C99-D81F-416F-B5C1-40676536FBBE}" type="presParOf" srcId="{91F09857-203F-419C-AD58-E6A5A0B14B0B}" destId="{6E55513B-6687-46D2-BDBF-757361F0D62B}" srcOrd="0" destOrd="0" presId="urn:microsoft.com/office/officeart/2005/8/layout/orgChart1"/>
    <dgm:cxn modelId="{D72941A8-FE23-4E8B-8463-525F54AB1BCB}" type="presParOf" srcId="{91F09857-203F-419C-AD58-E6A5A0B14B0B}" destId="{B3856FF7-740E-4684-BA72-CC6EB54961B2}" srcOrd="1" destOrd="0" presId="urn:microsoft.com/office/officeart/2005/8/layout/orgChart1"/>
    <dgm:cxn modelId="{4D54C474-031E-44EB-B2B0-4691F8BB3375}" type="presParOf" srcId="{52DA3CE6-B242-4D06-AE7E-86ABBAFDB899}" destId="{05F45B71-DB6B-4D2B-9540-BBF937482950}" srcOrd="1" destOrd="0" presId="urn:microsoft.com/office/officeart/2005/8/layout/orgChart1"/>
    <dgm:cxn modelId="{427F2919-8590-440E-9823-EC39A5233994}" type="presParOf" srcId="{52DA3CE6-B242-4D06-AE7E-86ABBAFDB899}" destId="{D33AF404-4875-4B04-B6C8-4E135EB43223}" srcOrd="2" destOrd="0" presId="urn:microsoft.com/office/officeart/2005/8/layout/orgChart1"/>
    <dgm:cxn modelId="{6007BDA0-0534-4C67-89D7-9A7852FFED9F}" type="presParOf" srcId="{D307028A-1ED0-420B-A858-7250DAC4E28E}" destId="{7B9B141A-CA8C-4DDC-B2EC-99E32E6D43D5}" srcOrd="2" destOrd="0" presId="urn:microsoft.com/office/officeart/2005/8/layout/orgChart1"/>
    <dgm:cxn modelId="{E04183B0-CF19-4B94-AA9F-E0EC872EA628}" type="presParOf" srcId="{D307028A-1ED0-420B-A858-7250DAC4E28E}" destId="{A8BBF3FE-C9E4-4326-A51D-B63532E8D9F5}" srcOrd="3" destOrd="0" presId="urn:microsoft.com/office/officeart/2005/8/layout/orgChart1"/>
    <dgm:cxn modelId="{DDB9E76B-785D-4B5E-9CDC-C4273CD46968}" type="presParOf" srcId="{A8BBF3FE-C9E4-4326-A51D-B63532E8D9F5}" destId="{703127D1-8698-45F6-8315-992D4FF3528B}" srcOrd="0" destOrd="0" presId="urn:microsoft.com/office/officeart/2005/8/layout/orgChart1"/>
    <dgm:cxn modelId="{1FEC15F2-7399-44CF-AA22-8DCC4797736B}" type="presParOf" srcId="{703127D1-8698-45F6-8315-992D4FF3528B}" destId="{A52BF672-E61A-4B64-950F-3EB515516030}" srcOrd="0" destOrd="0" presId="urn:microsoft.com/office/officeart/2005/8/layout/orgChart1"/>
    <dgm:cxn modelId="{3DF33388-158B-49F8-BA08-A83C1E7DC6B3}" type="presParOf" srcId="{703127D1-8698-45F6-8315-992D4FF3528B}" destId="{2A8895B4-DDC8-412C-8E42-8B4E43F6F19E}" srcOrd="1" destOrd="0" presId="urn:microsoft.com/office/officeart/2005/8/layout/orgChart1"/>
    <dgm:cxn modelId="{E489DD04-1C50-4067-A1CD-1F341DB5DCED}" type="presParOf" srcId="{A8BBF3FE-C9E4-4326-A51D-B63532E8D9F5}" destId="{440F90BF-F496-480D-9B47-69DF08B682EB}" srcOrd="1" destOrd="0" presId="urn:microsoft.com/office/officeart/2005/8/layout/orgChart1"/>
    <dgm:cxn modelId="{173E52EA-1950-4DA8-947A-8EC5576DB2F2}" type="presParOf" srcId="{A8BBF3FE-C9E4-4326-A51D-B63532E8D9F5}" destId="{9A3823E4-B8D3-4C4C-8A14-DF30E5176CAE}" srcOrd="2" destOrd="0" presId="urn:microsoft.com/office/officeart/2005/8/layout/orgChart1"/>
    <dgm:cxn modelId="{D5CF6924-CED8-44FA-AA4A-CFD483ECC593}" type="presParOf" srcId="{9CDD627C-8D54-4958-9479-AAA007E030FC}" destId="{75334330-9604-454C-8D8C-B4B8823A37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819E7A-1DD9-4840-B491-AFA69FE0EC5E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A6874BA-7B1E-49B9-86D3-8D28280366F1}">
      <dgm:prSet phldrT="[Текст]" custT="1"/>
      <dgm:spPr/>
      <dgm:t>
        <a:bodyPr/>
        <a:lstStyle/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будівництва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9BE68-B643-4DCD-971B-66B4FFC1FFDD}" type="parTrans" cxnId="{70EBCEF9-65E9-47B6-80E5-001AF859751C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3BCE0-1968-419B-A1E2-BC88F7949CC6}" type="sibTrans" cxnId="{70EBCEF9-65E9-47B6-80E5-001AF859751C}">
      <dgm:prSet/>
      <dgm:spPr/>
      <dgm:t>
        <a:bodyPr/>
        <a:lstStyle/>
        <a:p>
          <a:endParaRPr lang="uk-UA"/>
        </a:p>
      </dgm:t>
    </dgm:pt>
    <dgm:pt modelId="{43146419-0EB7-4BB6-AAA9-80C00FB7102C}">
      <dgm:prSet phldrT="[Текст]" custT="1"/>
      <dgm:spPr/>
      <dgm:t>
        <a:bodyPr/>
        <a:lstStyle/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транспорту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2DD8E-4915-4C0D-9FB4-85418FDDEF3B}" type="parTrans" cxnId="{EF4E6315-9668-47FB-AFCC-3870E0B7BC7F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DECD5-B86A-43D9-B453-81DEAEDCD30D}" type="sibTrans" cxnId="{EF4E6315-9668-47FB-AFCC-3870E0B7BC7F}">
      <dgm:prSet/>
      <dgm:spPr/>
      <dgm:t>
        <a:bodyPr/>
        <a:lstStyle/>
        <a:p>
          <a:endParaRPr lang="uk-UA"/>
        </a:p>
      </dgm:t>
    </dgm:pt>
    <dgm:pt modelId="{1A829418-BDF1-4720-AD7D-2FB5B89F6A54}">
      <dgm:prSet custT="1"/>
      <dgm:spPr/>
      <dgm:t>
        <a:bodyPr/>
        <a:lstStyle/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електроенергетики</a:t>
          </a:r>
          <a:endParaRPr lang="uk-UA" sz="16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36E99-4808-4F67-8A64-9E37A2662ADE}" type="parTrans" cxnId="{D746A063-71F4-4B25-8FB8-111BDE594A32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AF460-77F0-4FC0-8DF4-31F6FA0A72DD}" type="sibTrans" cxnId="{D746A063-71F4-4B25-8FB8-111BDE594A32}">
      <dgm:prSet/>
      <dgm:spPr/>
      <dgm:t>
        <a:bodyPr/>
        <a:lstStyle/>
        <a:p>
          <a:endParaRPr lang="uk-UA"/>
        </a:p>
      </dgm:t>
    </dgm:pt>
    <dgm:pt modelId="{58BF80E1-5525-426C-9D5F-0C0F052F4FE7}">
      <dgm:prSet phldrT="[Текст]" custT="1"/>
      <dgm:spPr/>
      <dgm:t>
        <a:bodyPr/>
        <a:lstStyle/>
        <a:p>
          <a:r>
            <a:rPr lang="uk-UA" sz="1600" u="sng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Порядки доступу</a:t>
          </a:r>
          <a:endParaRPr lang="uk-UA" sz="16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B363E-56F9-4E01-A6DF-846B2BBC57FD}" type="sibTrans" cxnId="{CE2DCE3C-EF93-415B-85A6-391173630D1D}">
      <dgm:prSet/>
      <dgm:spPr/>
      <dgm:t>
        <a:bodyPr/>
        <a:lstStyle/>
        <a:p>
          <a:endParaRPr lang="uk-UA"/>
        </a:p>
      </dgm:t>
    </dgm:pt>
    <dgm:pt modelId="{753F1080-A224-4BB2-A690-15BB69295E92}" type="parTrans" cxnId="{CE2DCE3C-EF93-415B-85A6-391173630D1D}">
      <dgm:prSet/>
      <dgm:spPr/>
      <dgm:t>
        <a:bodyPr/>
        <a:lstStyle/>
        <a:p>
          <a:endParaRPr lang="uk-UA"/>
        </a:p>
      </dgm:t>
    </dgm:pt>
    <dgm:pt modelId="{60438D2B-5C33-4FCC-99B0-CA41D6DFE4FB}" type="pres">
      <dgm:prSet presAssocID="{43819E7A-1DD9-4840-B491-AFA69FE0EC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C35AFC-59E7-4F74-9675-5BBCD1FB9809}" type="pres">
      <dgm:prSet presAssocID="{58BF80E1-5525-426C-9D5F-0C0F052F4FE7}" presName="hierRoot1" presStyleCnt="0">
        <dgm:presLayoutVars>
          <dgm:hierBranch val="init"/>
        </dgm:presLayoutVars>
      </dgm:prSet>
      <dgm:spPr/>
    </dgm:pt>
    <dgm:pt modelId="{8940E635-B0F2-4229-A461-D95AE474EE08}" type="pres">
      <dgm:prSet presAssocID="{58BF80E1-5525-426C-9D5F-0C0F052F4FE7}" presName="rootComposite1" presStyleCnt="0"/>
      <dgm:spPr/>
    </dgm:pt>
    <dgm:pt modelId="{F96416A8-875A-4992-86C0-8D799D5003D4}" type="pres">
      <dgm:prSet presAssocID="{58BF80E1-5525-426C-9D5F-0C0F052F4FE7}" presName="rootText1" presStyleLbl="node0" presStyleIdx="0" presStyleCnt="1" custScaleX="142063" custScaleY="133942" custLinFactNeighborX="9" custLinFactNeighborY="-105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4896F9E-7224-4CE4-AA26-EDE5DA1AD8C4}" type="pres">
      <dgm:prSet presAssocID="{58BF80E1-5525-426C-9D5F-0C0F052F4FE7}" presName="rootConnector1" presStyleLbl="node1" presStyleIdx="0" presStyleCnt="0"/>
      <dgm:spPr/>
    </dgm:pt>
    <dgm:pt modelId="{83287174-B9C3-4602-8A63-1B565E4961F6}" type="pres">
      <dgm:prSet presAssocID="{58BF80E1-5525-426C-9D5F-0C0F052F4FE7}" presName="hierChild2" presStyleCnt="0"/>
      <dgm:spPr/>
    </dgm:pt>
    <dgm:pt modelId="{688C713F-BED7-4C2D-900C-C21106BB412F}" type="pres">
      <dgm:prSet presAssocID="{C259BE68-B643-4DCD-971B-66B4FFC1FFDD}" presName="Name37" presStyleLbl="parChTrans1D2" presStyleIdx="0" presStyleCnt="3"/>
      <dgm:spPr/>
    </dgm:pt>
    <dgm:pt modelId="{3E9E26FA-8058-4F71-A924-E01AEFDB6ECB}" type="pres">
      <dgm:prSet presAssocID="{4A6874BA-7B1E-49B9-86D3-8D28280366F1}" presName="hierRoot2" presStyleCnt="0">
        <dgm:presLayoutVars>
          <dgm:hierBranch val="init"/>
        </dgm:presLayoutVars>
      </dgm:prSet>
      <dgm:spPr/>
    </dgm:pt>
    <dgm:pt modelId="{E42CA711-E00D-40C3-B2FE-053F858C2A3C}" type="pres">
      <dgm:prSet presAssocID="{4A6874BA-7B1E-49B9-86D3-8D28280366F1}" presName="rootComposite" presStyleCnt="0"/>
      <dgm:spPr/>
    </dgm:pt>
    <dgm:pt modelId="{CC2A35DF-36F1-48E6-B667-473CCEBD67DE}" type="pres">
      <dgm:prSet presAssocID="{4A6874BA-7B1E-49B9-86D3-8D28280366F1}" presName="rootText" presStyleLbl="node2" presStyleIdx="0" presStyleCnt="3" custScaleY="13748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3E0CC4C-9AC1-46C0-A8E3-3DF1F178D41F}" type="pres">
      <dgm:prSet presAssocID="{4A6874BA-7B1E-49B9-86D3-8D28280366F1}" presName="rootConnector" presStyleLbl="node2" presStyleIdx="0" presStyleCnt="3"/>
      <dgm:spPr/>
    </dgm:pt>
    <dgm:pt modelId="{D06A6EE7-3AE3-42C6-B70C-161E2137806B}" type="pres">
      <dgm:prSet presAssocID="{4A6874BA-7B1E-49B9-86D3-8D28280366F1}" presName="hierChild4" presStyleCnt="0"/>
      <dgm:spPr/>
    </dgm:pt>
    <dgm:pt modelId="{DB6D0ED2-7B43-4AE9-AA9E-C6602B317AF1}" type="pres">
      <dgm:prSet presAssocID="{4A6874BA-7B1E-49B9-86D3-8D28280366F1}" presName="hierChild5" presStyleCnt="0"/>
      <dgm:spPr/>
    </dgm:pt>
    <dgm:pt modelId="{C0EF9AB4-D943-4983-A571-5247E0C63B0C}" type="pres">
      <dgm:prSet presAssocID="{9592DD8E-4915-4C0D-9FB4-85418FDDEF3B}" presName="Name37" presStyleLbl="parChTrans1D2" presStyleIdx="1" presStyleCnt="3"/>
      <dgm:spPr/>
    </dgm:pt>
    <dgm:pt modelId="{940011AB-5B32-4E4A-92E2-51D4690A98D3}" type="pres">
      <dgm:prSet presAssocID="{43146419-0EB7-4BB6-AAA9-80C00FB7102C}" presName="hierRoot2" presStyleCnt="0">
        <dgm:presLayoutVars>
          <dgm:hierBranch val="init"/>
        </dgm:presLayoutVars>
      </dgm:prSet>
      <dgm:spPr/>
    </dgm:pt>
    <dgm:pt modelId="{EF84D957-50CC-4747-AAA8-824BA3C1859C}" type="pres">
      <dgm:prSet presAssocID="{43146419-0EB7-4BB6-AAA9-80C00FB7102C}" presName="rootComposite" presStyleCnt="0"/>
      <dgm:spPr/>
    </dgm:pt>
    <dgm:pt modelId="{022CD4E3-A0E0-467D-9327-3A1750C49496}" type="pres">
      <dgm:prSet presAssocID="{43146419-0EB7-4BB6-AAA9-80C00FB7102C}" presName="rootText" presStyleLbl="node2" presStyleIdx="1" presStyleCnt="3" custScaleY="1328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513EFE-3255-4139-AF0C-A26016108B33}" type="pres">
      <dgm:prSet presAssocID="{43146419-0EB7-4BB6-AAA9-80C00FB7102C}" presName="rootConnector" presStyleLbl="node2" presStyleIdx="1" presStyleCnt="3"/>
      <dgm:spPr/>
    </dgm:pt>
    <dgm:pt modelId="{D7B65C66-AA47-4BD9-8271-CC0DFA6E0A26}" type="pres">
      <dgm:prSet presAssocID="{43146419-0EB7-4BB6-AAA9-80C00FB7102C}" presName="hierChild4" presStyleCnt="0"/>
      <dgm:spPr/>
    </dgm:pt>
    <dgm:pt modelId="{7714C9AE-C38B-4646-ADF0-E80E40FDC099}" type="pres">
      <dgm:prSet presAssocID="{43146419-0EB7-4BB6-AAA9-80C00FB7102C}" presName="hierChild5" presStyleCnt="0"/>
      <dgm:spPr/>
    </dgm:pt>
    <dgm:pt modelId="{787A7A9C-66D1-4F9F-95E6-E567C2C81DB5}" type="pres">
      <dgm:prSet presAssocID="{3E936E99-4808-4F67-8A64-9E37A2662ADE}" presName="Name37" presStyleLbl="parChTrans1D2" presStyleIdx="2" presStyleCnt="3"/>
      <dgm:spPr/>
    </dgm:pt>
    <dgm:pt modelId="{EB542CE3-70AF-4D76-A994-37987E38CB6A}" type="pres">
      <dgm:prSet presAssocID="{1A829418-BDF1-4720-AD7D-2FB5B89F6A54}" presName="hierRoot2" presStyleCnt="0">
        <dgm:presLayoutVars>
          <dgm:hierBranch val="init"/>
        </dgm:presLayoutVars>
      </dgm:prSet>
      <dgm:spPr/>
    </dgm:pt>
    <dgm:pt modelId="{5A77D486-CD57-4C8C-837D-FF82B07E7AE5}" type="pres">
      <dgm:prSet presAssocID="{1A829418-BDF1-4720-AD7D-2FB5B89F6A54}" presName="rootComposite" presStyleCnt="0"/>
      <dgm:spPr/>
    </dgm:pt>
    <dgm:pt modelId="{9A777E79-0953-49EB-A12C-907C5F2BA5AC}" type="pres">
      <dgm:prSet presAssocID="{1A829418-BDF1-4720-AD7D-2FB5B89F6A54}" presName="rootText" presStyleLbl="node2" presStyleIdx="2" presStyleCnt="3" custScaleY="132876">
        <dgm:presLayoutVars>
          <dgm:chPref val="3"/>
        </dgm:presLayoutVars>
      </dgm:prSet>
      <dgm:spPr/>
    </dgm:pt>
    <dgm:pt modelId="{1E9B52AF-B430-47B9-9CFC-D732B6D2A1CC}" type="pres">
      <dgm:prSet presAssocID="{1A829418-BDF1-4720-AD7D-2FB5B89F6A54}" presName="rootConnector" presStyleLbl="node2" presStyleIdx="2" presStyleCnt="3"/>
      <dgm:spPr/>
    </dgm:pt>
    <dgm:pt modelId="{90C3FA9D-B729-43CE-9515-F144680EBF3A}" type="pres">
      <dgm:prSet presAssocID="{1A829418-BDF1-4720-AD7D-2FB5B89F6A54}" presName="hierChild4" presStyleCnt="0"/>
      <dgm:spPr/>
    </dgm:pt>
    <dgm:pt modelId="{CB18F335-B2F1-4234-8AA5-DEECCA036F64}" type="pres">
      <dgm:prSet presAssocID="{1A829418-BDF1-4720-AD7D-2FB5B89F6A54}" presName="hierChild5" presStyleCnt="0"/>
      <dgm:spPr/>
    </dgm:pt>
    <dgm:pt modelId="{B482BD8D-D218-49A1-8E34-7E259624E28B}" type="pres">
      <dgm:prSet presAssocID="{58BF80E1-5525-426C-9D5F-0C0F052F4FE7}" presName="hierChild3" presStyleCnt="0"/>
      <dgm:spPr/>
    </dgm:pt>
  </dgm:ptLst>
  <dgm:cxnLst>
    <dgm:cxn modelId="{85598742-37A3-4FB5-80A4-EFC7904EC4B6}" type="presOf" srcId="{9592DD8E-4915-4C0D-9FB4-85418FDDEF3B}" destId="{C0EF9AB4-D943-4983-A571-5247E0C63B0C}" srcOrd="0" destOrd="0" presId="urn:microsoft.com/office/officeart/2005/8/layout/orgChart1"/>
    <dgm:cxn modelId="{0441D170-E92C-4E12-B4D3-D90C9452C4C3}" type="presOf" srcId="{C259BE68-B643-4DCD-971B-66B4FFC1FFDD}" destId="{688C713F-BED7-4C2D-900C-C21106BB412F}" srcOrd="0" destOrd="0" presId="urn:microsoft.com/office/officeart/2005/8/layout/orgChart1"/>
    <dgm:cxn modelId="{5252D4A6-EF1E-4F44-AA21-7F15CD68E102}" type="presOf" srcId="{58BF80E1-5525-426C-9D5F-0C0F052F4FE7}" destId="{F96416A8-875A-4992-86C0-8D799D5003D4}" srcOrd="0" destOrd="0" presId="urn:microsoft.com/office/officeart/2005/8/layout/orgChart1"/>
    <dgm:cxn modelId="{63D21BDB-CDE2-4B7D-BCEB-F12C79ECF994}" type="presOf" srcId="{1A829418-BDF1-4720-AD7D-2FB5B89F6A54}" destId="{1E9B52AF-B430-47B9-9CFC-D732B6D2A1CC}" srcOrd="1" destOrd="0" presId="urn:microsoft.com/office/officeart/2005/8/layout/orgChart1"/>
    <dgm:cxn modelId="{5004D386-5214-459C-B019-843FE9D68B05}" type="presOf" srcId="{58BF80E1-5525-426C-9D5F-0C0F052F4FE7}" destId="{B4896F9E-7224-4CE4-AA26-EDE5DA1AD8C4}" srcOrd="1" destOrd="0" presId="urn:microsoft.com/office/officeart/2005/8/layout/orgChart1"/>
    <dgm:cxn modelId="{54829433-A7B5-4160-A344-EA3CA8195CFB}" type="presOf" srcId="{43146419-0EB7-4BB6-AAA9-80C00FB7102C}" destId="{022CD4E3-A0E0-467D-9327-3A1750C49496}" srcOrd="0" destOrd="0" presId="urn:microsoft.com/office/officeart/2005/8/layout/orgChart1"/>
    <dgm:cxn modelId="{AEC4595B-C779-4E63-8494-E66D4DB0823B}" type="presOf" srcId="{1A829418-BDF1-4720-AD7D-2FB5B89F6A54}" destId="{9A777E79-0953-49EB-A12C-907C5F2BA5AC}" srcOrd="0" destOrd="0" presId="urn:microsoft.com/office/officeart/2005/8/layout/orgChart1"/>
    <dgm:cxn modelId="{2E372B34-C101-41B5-AD7E-0044EABB9B7A}" type="presOf" srcId="{3E936E99-4808-4F67-8A64-9E37A2662ADE}" destId="{787A7A9C-66D1-4F9F-95E6-E567C2C81DB5}" srcOrd="0" destOrd="0" presId="urn:microsoft.com/office/officeart/2005/8/layout/orgChart1"/>
    <dgm:cxn modelId="{70EBCEF9-65E9-47B6-80E5-001AF859751C}" srcId="{58BF80E1-5525-426C-9D5F-0C0F052F4FE7}" destId="{4A6874BA-7B1E-49B9-86D3-8D28280366F1}" srcOrd="0" destOrd="0" parTransId="{C259BE68-B643-4DCD-971B-66B4FFC1FFDD}" sibTransId="{82E3BCE0-1968-419B-A1E2-BC88F7949CC6}"/>
    <dgm:cxn modelId="{DF8B54C9-819A-4AFF-A9C4-07AE30AEADA7}" type="presOf" srcId="{4A6874BA-7B1E-49B9-86D3-8D28280366F1}" destId="{B3E0CC4C-9AC1-46C0-A8E3-3DF1F178D41F}" srcOrd="1" destOrd="0" presId="urn:microsoft.com/office/officeart/2005/8/layout/orgChart1"/>
    <dgm:cxn modelId="{37C2FA57-5E8F-49A4-BF68-EC26D12CE94B}" type="presOf" srcId="{43819E7A-1DD9-4840-B491-AFA69FE0EC5E}" destId="{60438D2B-5C33-4FCC-99B0-CA41D6DFE4FB}" srcOrd="0" destOrd="0" presId="urn:microsoft.com/office/officeart/2005/8/layout/orgChart1"/>
    <dgm:cxn modelId="{CE2DCE3C-EF93-415B-85A6-391173630D1D}" srcId="{43819E7A-1DD9-4840-B491-AFA69FE0EC5E}" destId="{58BF80E1-5525-426C-9D5F-0C0F052F4FE7}" srcOrd="0" destOrd="0" parTransId="{753F1080-A224-4BB2-A690-15BB69295E92}" sibTransId="{E2CB363E-56F9-4E01-A6DF-846B2BBC57FD}"/>
    <dgm:cxn modelId="{EF4E6315-9668-47FB-AFCC-3870E0B7BC7F}" srcId="{58BF80E1-5525-426C-9D5F-0C0F052F4FE7}" destId="{43146419-0EB7-4BB6-AAA9-80C00FB7102C}" srcOrd="1" destOrd="0" parTransId="{9592DD8E-4915-4C0D-9FB4-85418FDDEF3B}" sibTransId="{218DECD5-B86A-43D9-B453-81DEAEDCD30D}"/>
    <dgm:cxn modelId="{D7927056-D492-405A-B204-3CC5BE9299A2}" type="presOf" srcId="{4A6874BA-7B1E-49B9-86D3-8D28280366F1}" destId="{CC2A35DF-36F1-48E6-B667-473CCEBD67DE}" srcOrd="0" destOrd="0" presId="urn:microsoft.com/office/officeart/2005/8/layout/orgChart1"/>
    <dgm:cxn modelId="{41C5AAF8-74C9-473B-AD15-6C1605F44DD4}" type="presOf" srcId="{43146419-0EB7-4BB6-AAA9-80C00FB7102C}" destId="{90513EFE-3255-4139-AF0C-A26016108B33}" srcOrd="1" destOrd="0" presId="urn:microsoft.com/office/officeart/2005/8/layout/orgChart1"/>
    <dgm:cxn modelId="{D746A063-71F4-4B25-8FB8-111BDE594A32}" srcId="{58BF80E1-5525-426C-9D5F-0C0F052F4FE7}" destId="{1A829418-BDF1-4720-AD7D-2FB5B89F6A54}" srcOrd="2" destOrd="0" parTransId="{3E936E99-4808-4F67-8A64-9E37A2662ADE}" sibTransId="{2AAAF460-77F0-4FC0-8DF4-31F6FA0A72DD}"/>
    <dgm:cxn modelId="{DD32450E-5D7A-49A0-8F7B-05318653411B}" type="presParOf" srcId="{60438D2B-5C33-4FCC-99B0-CA41D6DFE4FB}" destId="{2EC35AFC-59E7-4F74-9675-5BBCD1FB9809}" srcOrd="0" destOrd="0" presId="urn:microsoft.com/office/officeart/2005/8/layout/orgChart1"/>
    <dgm:cxn modelId="{D6028A70-9F45-4745-9BDD-75B94E62A068}" type="presParOf" srcId="{2EC35AFC-59E7-4F74-9675-5BBCD1FB9809}" destId="{8940E635-B0F2-4229-A461-D95AE474EE08}" srcOrd="0" destOrd="0" presId="urn:microsoft.com/office/officeart/2005/8/layout/orgChart1"/>
    <dgm:cxn modelId="{F30BA85E-5CAB-4ECC-8869-6C2875C1E073}" type="presParOf" srcId="{8940E635-B0F2-4229-A461-D95AE474EE08}" destId="{F96416A8-875A-4992-86C0-8D799D5003D4}" srcOrd="0" destOrd="0" presId="urn:microsoft.com/office/officeart/2005/8/layout/orgChart1"/>
    <dgm:cxn modelId="{06110B72-89CA-4A30-9816-485DAA585361}" type="presParOf" srcId="{8940E635-B0F2-4229-A461-D95AE474EE08}" destId="{B4896F9E-7224-4CE4-AA26-EDE5DA1AD8C4}" srcOrd="1" destOrd="0" presId="urn:microsoft.com/office/officeart/2005/8/layout/orgChart1"/>
    <dgm:cxn modelId="{09AE9180-CFCC-4781-B47F-99107714E32B}" type="presParOf" srcId="{2EC35AFC-59E7-4F74-9675-5BBCD1FB9809}" destId="{83287174-B9C3-4602-8A63-1B565E4961F6}" srcOrd="1" destOrd="0" presId="urn:microsoft.com/office/officeart/2005/8/layout/orgChart1"/>
    <dgm:cxn modelId="{E6B32C54-1BB9-4500-96B3-7250A7982907}" type="presParOf" srcId="{83287174-B9C3-4602-8A63-1B565E4961F6}" destId="{688C713F-BED7-4C2D-900C-C21106BB412F}" srcOrd="0" destOrd="0" presId="urn:microsoft.com/office/officeart/2005/8/layout/orgChart1"/>
    <dgm:cxn modelId="{6AE7F68B-8F28-45BA-BE88-2ABA096CC8A4}" type="presParOf" srcId="{83287174-B9C3-4602-8A63-1B565E4961F6}" destId="{3E9E26FA-8058-4F71-A924-E01AEFDB6ECB}" srcOrd="1" destOrd="0" presId="urn:microsoft.com/office/officeart/2005/8/layout/orgChart1"/>
    <dgm:cxn modelId="{5E6B23C8-78A8-4EE9-A2D7-26BE4AD689BA}" type="presParOf" srcId="{3E9E26FA-8058-4F71-A924-E01AEFDB6ECB}" destId="{E42CA711-E00D-40C3-B2FE-053F858C2A3C}" srcOrd="0" destOrd="0" presId="urn:microsoft.com/office/officeart/2005/8/layout/orgChart1"/>
    <dgm:cxn modelId="{FA7FAA13-687D-42C4-B762-5B2670586553}" type="presParOf" srcId="{E42CA711-E00D-40C3-B2FE-053F858C2A3C}" destId="{CC2A35DF-36F1-48E6-B667-473CCEBD67DE}" srcOrd="0" destOrd="0" presId="urn:microsoft.com/office/officeart/2005/8/layout/orgChart1"/>
    <dgm:cxn modelId="{D44C3DEF-BA03-4789-A5EA-758CAEF9E6FB}" type="presParOf" srcId="{E42CA711-E00D-40C3-B2FE-053F858C2A3C}" destId="{B3E0CC4C-9AC1-46C0-A8E3-3DF1F178D41F}" srcOrd="1" destOrd="0" presId="urn:microsoft.com/office/officeart/2005/8/layout/orgChart1"/>
    <dgm:cxn modelId="{A8B456B6-2B47-45D5-BD79-0AA3003AF1C1}" type="presParOf" srcId="{3E9E26FA-8058-4F71-A924-E01AEFDB6ECB}" destId="{D06A6EE7-3AE3-42C6-B70C-161E2137806B}" srcOrd="1" destOrd="0" presId="urn:microsoft.com/office/officeart/2005/8/layout/orgChart1"/>
    <dgm:cxn modelId="{69A3E0DF-B8C2-4AD9-A25C-7932DC29E238}" type="presParOf" srcId="{3E9E26FA-8058-4F71-A924-E01AEFDB6ECB}" destId="{DB6D0ED2-7B43-4AE9-AA9E-C6602B317AF1}" srcOrd="2" destOrd="0" presId="urn:microsoft.com/office/officeart/2005/8/layout/orgChart1"/>
    <dgm:cxn modelId="{26160400-2B8B-41FD-B52D-A9E5D8AABAC3}" type="presParOf" srcId="{83287174-B9C3-4602-8A63-1B565E4961F6}" destId="{C0EF9AB4-D943-4983-A571-5247E0C63B0C}" srcOrd="2" destOrd="0" presId="urn:microsoft.com/office/officeart/2005/8/layout/orgChart1"/>
    <dgm:cxn modelId="{A5BAD220-FDCA-4B8D-83E3-DADA6060CA58}" type="presParOf" srcId="{83287174-B9C3-4602-8A63-1B565E4961F6}" destId="{940011AB-5B32-4E4A-92E2-51D4690A98D3}" srcOrd="3" destOrd="0" presId="urn:microsoft.com/office/officeart/2005/8/layout/orgChart1"/>
    <dgm:cxn modelId="{57BDE74D-4033-4AB3-9DC6-92FE71673767}" type="presParOf" srcId="{940011AB-5B32-4E4A-92E2-51D4690A98D3}" destId="{EF84D957-50CC-4747-AAA8-824BA3C1859C}" srcOrd="0" destOrd="0" presId="urn:microsoft.com/office/officeart/2005/8/layout/orgChart1"/>
    <dgm:cxn modelId="{C6981F76-6903-4730-8EC1-E3AD6F756F5D}" type="presParOf" srcId="{EF84D957-50CC-4747-AAA8-824BA3C1859C}" destId="{022CD4E3-A0E0-467D-9327-3A1750C49496}" srcOrd="0" destOrd="0" presId="urn:microsoft.com/office/officeart/2005/8/layout/orgChart1"/>
    <dgm:cxn modelId="{5F3C838D-E50A-43B3-8B70-05FCD4A80E7E}" type="presParOf" srcId="{EF84D957-50CC-4747-AAA8-824BA3C1859C}" destId="{90513EFE-3255-4139-AF0C-A26016108B33}" srcOrd="1" destOrd="0" presId="urn:microsoft.com/office/officeart/2005/8/layout/orgChart1"/>
    <dgm:cxn modelId="{90C6F5C9-577A-462E-9DEE-32E8DB314151}" type="presParOf" srcId="{940011AB-5B32-4E4A-92E2-51D4690A98D3}" destId="{D7B65C66-AA47-4BD9-8271-CC0DFA6E0A26}" srcOrd="1" destOrd="0" presId="urn:microsoft.com/office/officeart/2005/8/layout/orgChart1"/>
    <dgm:cxn modelId="{D9F36442-D7D2-44A5-A33E-4B21278AEE1C}" type="presParOf" srcId="{940011AB-5B32-4E4A-92E2-51D4690A98D3}" destId="{7714C9AE-C38B-4646-ADF0-E80E40FDC099}" srcOrd="2" destOrd="0" presId="urn:microsoft.com/office/officeart/2005/8/layout/orgChart1"/>
    <dgm:cxn modelId="{5AF9C50F-3304-4152-8B9D-A03718891D17}" type="presParOf" srcId="{83287174-B9C3-4602-8A63-1B565E4961F6}" destId="{787A7A9C-66D1-4F9F-95E6-E567C2C81DB5}" srcOrd="4" destOrd="0" presId="urn:microsoft.com/office/officeart/2005/8/layout/orgChart1"/>
    <dgm:cxn modelId="{143EF82B-8AEA-43DF-B9D6-4BB620703976}" type="presParOf" srcId="{83287174-B9C3-4602-8A63-1B565E4961F6}" destId="{EB542CE3-70AF-4D76-A994-37987E38CB6A}" srcOrd="5" destOrd="0" presId="urn:microsoft.com/office/officeart/2005/8/layout/orgChart1"/>
    <dgm:cxn modelId="{BE9E7C73-06BC-422C-9E88-27E411EA4739}" type="presParOf" srcId="{EB542CE3-70AF-4D76-A994-37987E38CB6A}" destId="{5A77D486-CD57-4C8C-837D-FF82B07E7AE5}" srcOrd="0" destOrd="0" presId="urn:microsoft.com/office/officeart/2005/8/layout/orgChart1"/>
    <dgm:cxn modelId="{32795754-F8D1-424A-ABCD-5EFE04EF7DB0}" type="presParOf" srcId="{5A77D486-CD57-4C8C-837D-FF82B07E7AE5}" destId="{9A777E79-0953-49EB-A12C-907C5F2BA5AC}" srcOrd="0" destOrd="0" presId="urn:microsoft.com/office/officeart/2005/8/layout/orgChart1"/>
    <dgm:cxn modelId="{0BE28767-6B14-49D6-8A1C-37C33D0BAFE5}" type="presParOf" srcId="{5A77D486-CD57-4C8C-837D-FF82B07E7AE5}" destId="{1E9B52AF-B430-47B9-9CFC-D732B6D2A1CC}" srcOrd="1" destOrd="0" presId="urn:microsoft.com/office/officeart/2005/8/layout/orgChart1"/>
    <dgm:cxn modelId="{FBE3F219-095C-4C64-BEBD-BD0BBE52A510}" type="presParOf" srcId="{EB542CE3-70AF-4D76-A994-37987E38CB6A}" destId="{90C3FA9D-B729-43CE-9515-F144680EBF3A}" srcOrd="1" destOrd="0" presId="urn:microsoft.com/office/officeart/2005/8/layout/orgChart1"/>
    <dgm:cxn modelId="{9DE3E20C-1112-4627-B48B-27CAC01B78E2}" type="presParOf" srcId="{EB542CE3-70AF-4D76-A994-37987E38CB6A}" destId="{CB18F335-B2F1-4234-8AA5-DEECCA036F64}" srcOrd="2" destOrd="0" presId="urn:microsoft.com/office/officeart/2005/8/layout/orgChart1"/>
    <dgm:cxn modelId="{48A28731-C9C6-4073-95E2-A257E695C63E}" type="presParOf" srcId="{2EC35AFC-59E7-4F74-9675-5BBCD1FB9809}" destId="{B482BD8D-D218-49A1-8E34-7E259624E2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819E7A-1DD9-4840-B491-AFA69FE0EC5E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A6874BA-7B1E-49B9-86D3-8D28280366F1}">
      <dgm:prSet phldrT="[Текст]" custT="1"/>
      <dgm:spPr/>
      <dgm:t>
        <a:bodyPr/>
        <a:lstStyle/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будівництва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9BE68-B643-4DCD-971B-66B4FFC1FFDD}" type="parTrans" cxnId="{70EBCEF9-65E9-47B6-80E5-001AF859751C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3BCE0-1968-419B-A1E2-BC88F7949CC6}" type="sibTrans" cxnId="{70EBCEF9-65E9-47B6-80E5-001AF859751C}">
      <dgm:prSet/>
      <dgm:spPr/>
      <dgm:t>
        <a:bodyPr/>
        <a:lstStyle/>
        <a:p>
          <a:endParaRPr lang="uk-UA"/>
        </a:p>
      </dgm:t>
    </dgm:pt>
    <dgm:pt modelId="{43146419-0EB7-4BB6-AAA9-80C00FB7102C}">
      <dgm:prSet phldrT="[Текст]" custT="1"/>
      <dgm:spPr/>
      <dgm:t>
        <a:bodyPr/>
        <a:lstStyle/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транспорту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2DD8E-4915-4C0D-9FB4-85418FDDEF3B}" type="parTrans" cxnId="{EF4E6315-9668-47FB-AFCC-3870E0B7BC7F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DECD5-B86A-43D9-B453-81DEAEDCD30D}" type="sibTrans" cxnId="{EF4E6315-9668-47FB-AFCC-3870E0B7BC7F}">
      <dgm:prSet/>
      <dgm:spPr/>
      <dgm:t>
        <a:bodyPr/>
        <a:lstStyle/>
        <a:p>
          <a:endParaRPr lang="uk-UA"/>
        </a:p>
      </dgm:t>
    </dgm:pt>
    <dgm:pt modelId="{1A829418-BDF1-4720-AD7D-2FB5B89F6A54}">
      <dgm:prSet custT="1"/>
      <dgm:spPr/>
      <dgm:t>
        <a:bodyPr/>
        <a:lstStyle/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електроенергетики</a:t>
          </a:r>
          <a:endParaRPr lang="uk-UA" sz="16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36E99-4808-4F67-8A64-9E37A2662ADE}" type="parTrans" cxnId="{D746A063-71F4-4B25-8FB8-111BDE594A32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AF460-77F0-4FC0-8DF4-31F6FA0A72DD}" type="sibTrans" cxnId="{D746A063-71F4-4B25-8FB8-111BDE594A32}">
      <dgm:prSet/>
      <dgm:spPr/>
      <dgm:t>
        <a:bodyPr/>
        <a:lstStyle/>
        <a:p>
          <a:endParaRPr lang="uk-UA"/>
        </a:p>
      </dgm:t>
    </dgm:pt>
    <dgm:pt modelId="{58BF80E1-5525-426C-9D5F-0C0F052F4FE7}">
      <dgm:prSet phldrT="[Текст]" custT="1"/>
      <dgm:spPr/>
      <dgm:t>
        <a:bodyPr/>
        <a:lstStyle/>
        <a:p>
          <a:r>
            <a:rPr lang="uk-UA" sz="1600" b="1" u="sng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Типові договори</a:t>
          </a:r>
        </a:p>
        <a:p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B363E-56F9-4E01-A6DF-846B2BBC57FD}" type="sibTrans" cxnId="{CE2DCE3C-EF93-415B-85A6-391173630D1D}">
      <dgm:prSet/>
      <dgm:spPr/>
      <dgm:t>
        <a:bodyPr/>
        <a:lstStyle/>
        <a:p>
          <a:endParaRPr lang="uk-UA"/>
        </a:p>
      </dgm:t>
    </dgm:pt>
    <dgm:pt modelId="{753F1080-A224-4BB2-A690-15BB69295E92}" type="parTrans" cxnId="{CE2DCE3C-EF93-415B-85A6-391173630D1D}">
      <dgm:prSet/>
      <dgm:spPr/>
      <dgm:t>
        <a:bodyPr/>
        <a:lstStyle/>
        <a:p>
          <a:endParaRPr lang="uk-UA"/>
        </a:p>
      </dgm:t>
    </dgm:pt>
    <dgm:pt modelId="{E8446688-744F-4F01-BCEF-E55FC75A5CEF}">
      <dgm:prSet custT="1"/>
      <dgm:spPr/>
      <dgm:t>
        <a:bodyPr/>
        <a:lstStyle/>
        <a:p>
          <a:r>
            <a:rPr lang="uk-UA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розташування</a:t>
          </a:r>
          <a:r>
            <a:rPr lang="uk-UA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та експлуатації БРМ</a:t>
          </a:r>
          <a:endParaRPr lang="uk-UA" sz="14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39319-253D-4BE9-A2DE-67AC7AA8415A}" type="parTrans" cxnId="{6A1171E4-E633-4268-875D-38D10C664939}">
      <dgm:prSet/>
      <dgm:spPr/>
      <dgm:t>
        <a:bodyPr/>
        <a:lstStyle/>
        <a:p>
          <a:endParaRPr lang="uk-UA"/>
        </a:p>
      </dgm:t>
    </dgm:pt>
    <dgm:pt modelId="{F5368655-5E30-4070-90D5-65FCE839916E}" type="sibTrans" cxnId="{6A1171E4-E633-4268-875D-38D10C664939}">
      <dgm:prSet/>
      <dgm:spPr/>
      <dgm:t>
        <a:bodyPr/>
        <a:lstStyle/>
        <a:p>
          <a:endParaRPr lang="uk-UA"/>
        </a:p>
      </dgm:t>
    </dgm:pt>
    <dgm:pt modelId="{60438D2B-5C33-4FCC-99B0-CA41D6DFE4FB}" type="pres">
      <dgm:prSet presAssocID="{43819E7A-1DD9-4840-B491-AFA69FE0EC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C35AFC-59E7-4F74-9675-5BBCD1FB9809}" type="pres">
      <dgm:prSet presAssocID="{58BF80E1-5525-426C-9D5F-0C0F052F4FE7}" presName="hierRoot1" presStyleCnt="0">
        <dgm:presLayoutVars>
          <dgm:hierBranch val="init"/>
        </dgm:presLayoutVars>
      </dgm:prSet>
      <dgm:spPr/>
    </dgm:pt>
    <dgm:pt modelId="{8940E635-B0F2-4229-A461-D95AE474EE08}" type="pres">
      <dgm:prSet presAssocID="{58BF80E1-5525-426C-9D5F-0C0F052F4FE7}" presName="rootComposite1" presStyleCnt="0"/>
      <dgm:spPr/>
    </dgm:pt>
    <dgm:pt modelId="{F96416A8-875A-4992-86C0-8D799D5003D4}" type="pres">
      <dgm:prSet presAssocID="{58BF80E1-5525-426C-9D5F-0C0F052F4FE7}" presName="rootText1" presStyleLbl="node0" presStyleIdx="0" presStyleCnt="1" custScaleX="142063" custScaleY="133942" custLinFactNeighborX="9" custLinFactNeighborY="-105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4896F9E-7224-4CE4-AA26-EDE5DA1AD8C4}" type="pres">
      <dgm:prSet presAssocID="{58BF80E1-5525-426C-9D5F-0C0F052F4FE7}" presName="rootConnector1" presStyleLbl="node1" presStyleIdx="0" presStyleCnt="0"/>
      <dgm:spPr/>
    </dgm:pt>
    <dgm:pt modelId="{83287174-B9C3-4602-8A63-1B565E4961F6}" type="pres">
      <dgm:prSet presAssocID="{58BF80E1-5525-426C-9D5F-0C0F052F4FE7}" presName="hierChild2" presStyleCnt="0"/>
      <dgm:spPr/>
    </dgm:pt>
    <dgm:pt modelId="{688C713F-BED7-4C2D-900C-C21106BB412F}" type="pres">
      <dgm:prSet presAssocID="{C259BE68-B643-4DCD-971B-66B4FFC1FFDD}" presName="Name37" presStyleLbl="parChTrans1D2" presStyleIdx="0" presStyleCnt="4"/>
      <dgm:spPr/>
    </dgm:pt>
    <dgm:pt modelId="{3E9E26FA-8058-4F71-A924-E01AEFDB6ECB}" type="pres">
      <dgm:prSet presAssocID="{4A6874BA-7B1E-49B9-86D3-8D28280366F1}" presName="hierRoot2" presStyleCnt="0">
        <dgm:presLayoutVars>
          <dgm:hierBranch val="init"/>
        </dgm:presLayoutVars>
      </dgm:prSet>
      <dgm:spPr/>
    </dgm:pt>
    <dgm:pt modelId="{E42CA711-E00D-40C3-B2FE-053F858C2A3C}" type="pres">
      <dgm:prSet presAssocID="{4A6874BA-7B1E-49B9-86D3-8D28280366F1}" presName="rootComposite" presStyleCnt="0"/>
      <dgm:spPr/>
    </dgm:pt>
    <dgm:pt modelId="{CC2A35DF-36F1-48E6-B667-473CCEBD67DE}" type="pres">
      <dgm:prSet presAssocID="{4A6874BA-7B1E-49B9-86D3-8D28280366F1}" presName="rootText" presStyleLbl="node2" presStyleIdx="0" presStyleCnt="4" custScaleY="13748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3E0CC4C-9AC1-46C0-A8E3-3DF1F178D41F}" type="pres">
      <dgm:prSet presAssocID="{4A6874BA-7B1E-49B9-86D3-8D28280366F1}" presName="rootConnector" presStyleLbl="node2" presStyleIdx="0" presStyleCnt="4"/>
      <dgm:spPr/>
    </dgm:pt>
    <dgm:pt modelId="{D06A6EE7-3AE3-42C6-B70C-161E2137806B}" type="pres">
      <dgm:prSet presAssocID="{4A6874BA-7B1E-49B9-86D3-8D28280366F1}" presName="hierChild4" presStyleCnt="0"/>
      <dgm:spPr/>
    </dgm:pt>
    <dgm:pt modelId="{DB6D0ED2-7B43-4AE9-AA9E-C6602B317AF1}" type="pres">
      <dgm:prSet presAssocID="{4A6874BA-7B1E-49B9-86D3-8D28280366F1}" presName="hierChild5" presStyleCnt="0"/>
      <dgm:spPr/>
    </dgm:pt>
    <dgm:pt modelId="{C0EF9AB4-D943-4983-A571-5247E0C63B0C}" type="pres">
      <dgm:prSet presAssocID="{9592DD8E-4915-4C0D-9FB4-85418FDDEF3B}" presName="Name37" presStyleLbl="parChTrans1D2" presStyleIdx="1" presStyleCnt="4"/>
      <dgm:spPr/>
    </dgm:pt>
    <dgm:pt modelId="{940011AB-5B32-4E4A-92E2-51D4690A98D3}" type="pres">
      <dgm:prSet presAssocID="{43146419-0EB7-4BB6-AAA9-80C00FB7102C}" presName="hierRoot2" presStyleCnt="0">
        <dgm:presLayoutVars>
          <dgm:hierBranch val="init"/>
        </dgm:presLayoutVars>
      </dgm:prSet>
      <dgm:spPr/>
    </dgm:pt>
    <dgm:pt modelId="{EF84D957-50CC-4747-AAA8-824BA3C1859C}" type="pres">
      <dgm:prSet presAssocID="{43146419-0EB7-4BB6-AAA9-80C00FB7102C}" presName="rootComposite" presStyleCnt="0"/>
      <dgm:spPr/>
    </dgm:pt>
    <dgm:pt modelId="{022CD4E3-A0E0-467D-9327-3A1750C49496}" type="pres">
      <dgm:prSet presAssocID="{43146419-0EB7-4BB6-AAA9-80C00FB7102C}" presName="rootText" presStyleLbl="node2" presStyleIdx="1" presStyleCnt="4" custScaleY="1328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513EFE-3255-4139-AF0C-A26016108B33}" type="pres">
      <dgm:prSet presAssocID="{43146419-0EB7-4BB6-AAA9-80C00FB7102C}" presName="rootConnector" presStyleLbl="node2" presStyleIdx="1" presStyleCnt="4"/>
      <dgm:spPr/>
    </dgm:pt>
    <dgm:pt modelId="{D7B65C66-AA47-4BD9-8271-CC0DFA6E0A26}" type="pres">
      <dgm:prSet presAssocID="{43146419-0EB7-4BB6-AAA9-80C00FB7102C}" presName="hierChild4" presStyleCnt="0"/>
      <dgm:spPr/>
    </dgm:pt>
    <dgm:pt modelId="{7714C9AE-C38B-4646-ADF0-E80E40FDC099}" type="pres">
      <dgm:prSet presAssocID="{43146419-0EB7-4BB6-AAA9-80C00FB7102C}" presName="hierChild5" presStyleCnt="0"/>
      <dgm:spPr/>
    </dgm:pt>
    <dgm:pt modelId="{BDEBCC27-FE86-4DFD-922E-296BCE97FBE2}" type="pres">
      <dgm:prSet presAssocID="{39239319-253D-4BE9-A2DE-67AC7AA8415A}" presName="Name37" presStyleLbl="parChTrans1D2" presStyleIdx="2" presStyleCnt="4"/>
      <dgm:spPr/>
    </dgm:pt>
    <dgm:pt modelId="{971CA344-7EF3-48D2-9420-EF150CD511D1}" type="pres">
      <dgm:prSet presAssocID="{E8446688-744F-4F01-BCEF-E55FC75A5CEF}" presName="hierRoot2" presStyleCnt="0">
        <dgm:presLayoutVars>
          <dgm:hierBranch val="init"/>
        </dgm:presLayoutVars>
      </dgm:prSet>
      <dgm:spPr/>
    </dgm:pt>
    <dgm:pt modelId="{AD360184-8D6E-461C-B3CF-8415AA774BF7}" type="pres">
      <dgm:prSet presAssocID="{E8446688-744F-4F01-BCEF-E55FC75A5CEF}" presName="rootComposite" presStyleCnt="0"/>
      <dgm:spPr/>
    </dgm:pt>
    <dgm:pt modelId="{9C4D4CAE-CACE-409C-9133-9FCDB23C0B96}" type="pres">
      <dgm:prSet presAssocID="{E8446688-744F-4F01-BCEF-E55FC75A5CEF}" presName="rootText" presStyleLbl="node2" presStyleIdx="2" presStyleCnt="4" custScaleY="139738" custLinFactNeighborX="577" custLinFactNeighborY="225">
        <dgm:presLayoutVars>
          <dgm:chPref val="3"/>
        </dgm:presLayoutVars>
      </dgm:prSet>
      <dgm:spPr/>
    </dgm:pt>
    <dgm:pt modelId="{C5BC6980-C96F-4072-838C-B525FE148636}" type="pres">
      <dgm:prSet presAssocID="{E8446688-744F-4F01-BCEF-E55FC75A5CEF}" presName="rootConnector" presStyleLbl="node2" presStyleIdx="2" presStyleCnt="4"/>
      <dgm:spPr/>
    </dgm:pt>
    <dgm:pt modelId="{CC90B662-6B81-4B1F-9DDC-C785397C788E}" type="pres">
      <dgm:prSet presAssocID="{E8446688-744F-4F01-BCEF-E55FC75A5CEF}" presName="hierChild4" presStyleCnt="0"/>
      <dgm:spPr/>
    </dgm:pt>
    <dgm:pt modelId="{74FC376B-F13D-49C4-96B1-FF8E6824599D}" type="pres">
      <dgm:prSet presAssocID="{E8446688-744F-4F01-BCEF-E55FC75A5CEF}" presName="hierChild5" presStyleCnt="0"/>
      <dgm:spPr/>
    </dgm:pt>
    <dgm:pt modelId="{787A7A9C-66D1-4F9F-95E6-E567C2C81DB5}" type="pres">
      <dgm:prSet presAssocID="{3E936E99-4808-4F67-8A64-9E37A2662ADE}" presName="Name37" presStyleLbl="parChTrans1D2" presStyleIdx="3" presStyleCnt="4"/>
      <dgm:spPr/>
    </dgm:pt>
    <dgm:pt modelId="{EB542CE3-70AF-4D76-A994-37987E38CB6A}" type="pres">
      <dgm:prSet presAssocID="{1A829418-BDF1-4720-AD7D-2FB5B89F6A54}" presName="hierRoot2" presStyleCnt="0">
        <dgm:presLayoutVars>
          <dgm:hierBranch val="init"/>
        </dgm:presLayoutVars>
      </dgm:prSet>
      <dgm:spPr/>
    </dgm:pt>
    <dgm:pt modelId="{5A77D486-CD57-4C8C-837D-FF82B07E7AE5}" type="pres">
      <dgm:prSet presAssocID="{1A829418-BDF1-4720-AD7D-2FB5B89F6A54}" presName="rootComposite" presStyleCnt="0"/>
      <dgm:spPr/>
    </dgm:pt>
    <dgm:pt modelId="{9A777E79-0953-49EB-A12C-907C5F2BA5AC}" type="pres">
      <dgm:prSet presAssocID="{1A829418-BDF1-4720-AD7D-2FB5B89F6A54}" presName="rootText" presStyleLbl="node2" presStyleIdx="3" presStyleCnt="4" custScaleY="1328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E9B52AF-B430-47B9-9CFC-D732B6D2A1CC}" type="pres">
      <dgm:prSet presAssocID="{1A829418-BDF1-4720-AD7D-2FB5B89F6A54}" presName="rootConnector" presStyleLbl="node2" presStyleIdx="3" presStyleCnt="4"/>
      <dgm:spPr/>
    </dgm:pt>
    <dgm:pt modelId="{90C3FA9D-B729-43CE-9515-F144680EBF3A}" type="pres">
      <dgm:prSet presAssocID="{1A829418-BDF1-4720-AD7D-2FB5B89F6A54}" presName="hierChild4" presStyleCnt="0"/>
      <dgm:spPr/>
    </dgm:pt>
    <dgm:pt modelId="{CB18F335-B2F1-4234-8AA5-DEECCA036F64}" type="pres">
      <dgm:prSet presAssocID="{1A829418-BDF1-4720-AD7D-2FB5B89F6A54}" presName="hierChild5" presStyleCnt="0"/>
      <dgm:spPr/>
    </dgm:pt>
    <dgm:pt modelId="{B482BD8D-D218-49A1-8E34-7E259624E28B}" type="pres">
      <dgm:prSet presAssocID="{58BF80E1-5525-426C-9D5F-0C0F052F4FE7}" presName="hierChild3" presStyleCnt="0"/>
      <dgm:spPr/>
    </dgm:pt>
  </dgm:ptLst>
  <dgm:cxnLst>
    <dgm:cxn modelId="{CE2DCE3C-EF93-415B-85A6-391173630D1D}" srcId="{43819E7A-1DD9-4840-B491-AFA69FE0EC5E}" destId="{58BF80E1-5525-426C-9D5F-0C0F052F4FE7}" srcOrd="0" destOrd="0" parTransId="{753F1080-A224-4BB2-A690-15BB69295E92}" sibTransId="{E2CB363E-56F9-4E01-A6DF-846B2BBC57FD}"/>
    <dgm:cxn modelId="{4BC4945A-22EE-4DA7-92F2-EE1BF62F18BB}" type="presOf" srcId="{43146419-0EB7-4BB6-AAA9-80C00FB7102C}" destId="{90513EFE-3255-4139-AF0C-A26016108B33}" srcOrd="1" destOrd="0" presId="urn:microsoft.com/office/officeart/2005/8/layout/orgChart1"/>
    <dgm:cxn modelId="{ECD990D7-9368-41F1-90A6-8EB81170C372}" type="presOf" srcId="{58BF80E1-5525-426C-9D5F-0C0F052F4FE7}" destId="{B4896F9E-7224-4CE4-AA26-EDE5DA1AD8C4}" srcOrd="1" destOrd="0" presId="urn:microsoft.com/office/officeart/2005/8/layout/orgChart1"/>
    <dgm:cxn modelId="{D746A063-71F4-4B25-8FB8-111BDE594A32}" srcId="{58BF80E1-5525-426C-9D5F-0C0F052F4FE7}" destId="{1A829418-BDF1-4720-AD7D-2FB5B89F6A54}" srcOrd="3" destOrd="0" parTransId="{3E936E99-4808-4F67-8A64-9E37A2662ADE}" sibTransId="{2AAAF460-77F0-4FC0-8DF4-31F6FA0A72DD}"/>
    <dgm:cxn modelId="{E0408FC4-E335-4BA6-85C1-7C9DFD7E3FA4}" type="presOf" srcId="{4A6874BA-7B1E-49B9-86D3-8D28280366F1}" destId="{CC2A35DF-36F1-48E6-B667-473CCEBD67DE}" srcOrd="0" destOrd="0" presId="urn:microsoft.com/office/officeart/2005/8/layout/orgChart1"/>
    <dgm:cxn modelId="{EF48A514-98C0-4552-9559-B91BC0BEF4DE}" type="presOf" srcId="{58BF80E1-5525-426C-9D5F-0C0F052F4FE7}" destId="{F96416A8-875A-4992-86C0-8D799D5003D4}" srcOrd="0" destOrd="0" presId="urn:microsoft.com/office/officeart/2005/8/layout/orgChart1"/>
    <dgm:cxn modelId="{536D0EAF-A164-4231-8888-26F0598068A8}" type="presOf" srcId="{E8446688-744F-4F01-BCEF-E55FC75A5CEF}" destId="{9C4D4CAE-CACE-409C-9133-9FCDB23C0B96}" srcOrd="0" destOrd="0" presId="urn:microsoft.com/office/officeart/2005/8/layout/orgChart1"/>
    <dgm:cxn modelId="{EF4E6315-9668-47FB-AFCC-3870E0B7BC7F}" srcId="{58BF80E1-5525-426C-9D5F-0C0F052F4FE7}" destId="{43146419-0EB7-4BB6-AAA9-80C00FB7102C}" srcOrd="1" destOrd="0" parTransId="{9592DD8E-4915-4C0D-9FB4-85418FDDEF3B}" sibTransId="{218DECD5-B86A-43D9-B453-81DEAEDCD30D}"/>
    <dgm:cxn modelId="{34672EBC-38C6-487F-B02A-0EBA9D5E4A09}" type="presOf" srcId="{1A829418-BDF1-4720-AD7D-2FB5B89F6A54}" destId="{9A777E79-0953-49EB-A12C-907C5F2BA5AC}" srcOrd="0" destOrd="0" presId="urn:microsoft.com/office/officeart/2005/8/layout/orgChart1"/>
    <dgm:cxn modelId="{369A3DF7-CA9B-4452-8141-C2D40E71B0B6}" type="presOf" srcId="{9592DD8E-4915-4C0D-9FB4-85418FDDEF3B}" destId="{C0EF9AB4-D943-4983-A571-5247E0C63B0C}" srcOrd="0" destOrd="0" presId="urn:microsoft.com/office/officeart/2005/8/layout/orgChart1"/>
    <dgm:cxn modelId="{6A1171E4-E633-4268-875D-38D10C664939}" srcId="{58BF80E1-5525-426C-9D5F-0C0F052F4FE7}" destId="{E8446688-744F-4F01-BCEF-E55FC75A5CEF}" srcOrd="2" destOrd="0" parTransId="{39239319-253D-4BE9-A2DE-67AC7AA8415A}" sibTransId="{F5368655-5E30-4070-90D5-65FCE839916E}"/>
    <dgm:cxn modelId="{09228066-E92A-4F75-B96B-252E0F910B53}" type="presOf" srcId="{E8446688-744F-4F01-BCEF-E55FC75A5CEF}" destId="{C5BC6980-C96F-4072-838C-B525FE148636}" srcOrd="1" destOrd="0" presId="urn:microsoft.com/office/officeart/2005/8/layout/orgChart1"/>
    <dgm:cxn modelId="{70EBCEF9-65E9-47B6-80E5-001AF859751C}" srcId="{58BF80E1-5525-426C-9D5F-0C0F052F4FE7}" destId="{4A6874BA-7B1E-49B9-86D3-8D28280366F1}" srcOrd="0" destOrd="0" parTransId="{C259BE68-B643-4DCD-971B-66B4FFC1FFDD}" sibTransId="{82E3BCE0-1968-419B-A1E2-BC88F7949CC6}"/>
    <dgm:cxn modelId="{2DB6E830-0D5F-4C7D-BC9E-82C4E345BA6E}" type="presOf" srcId="{4A6874BA-7B1E-49B9-86D3-8D28280366F1}" destId="{B3E0CC4C-9AC1-46C0-A8E3-3DF1F178D41F}" srcOrd="1" destOrd="0" presId="urn:microsoft.com/office/officeart/2005/8/layout/orgChart1"/>
    <dgm:cxn modelId="{8A4B98AE-ACDA-4DA6-B645-35CF7049800B}" type="presOf" srcId="{43819E7A-1DD9-4840-B491-AFA69FE0EC5E}" destId="{60438D2B-5C33-4FCC-99B0-CA41D6DFE4FB}" srcOrd="0" destOrd="0" presId="urn:microsoft.com/office/officeart/2005/8/layout/orgChart1"/>
    <dgm:cxn modelId="{DB60FB8E-610B-4E7E-9CAC-29C4B189D4D9}" type="presOf" srcId="{C259BE68-B643-4DCD-971B-66B4FFC1FFDD}" destId="{688C713F-BED7-4C2D-900C-C21106BB412F}" srcOrd="0" destOrd="0" presId="urn:microsoft.com/office/officeart/2005/8/layout/orgChart1"/>
    <dgm:cxn modelId="{A9D463EF-A770-4E43-9B1F-BAC4981EAEF0}" type="presOf" srcId="{1A829418-BDF1-4720-AD7D-2FB5B89F6A54}" destId="{1E9B52AF-B430-47B9-9CFC-D732B6D2A1CC}" srcOrd="1" destOrd="0" presId="urn:microsoft.com/office/officeart/2005/8/layout/orgChart1"/>
    <dgm:cxn modelId="{DDC49999-AFE7-40E2-A81A-4CC042EBDF90}" type="presOf" srcId="{43146419-0EB7-4BB6-AAA9-80C00FB7102C}" destId="{022CD4E3-A0E0-467D-9327-3A1750C49496}" srcOrd="0" destOrd="0" presId="urn:microsoft.com/office/officeart/2005/8/layout/orgChart1"/>
    <dgm:cxn modelId="{D8CAD9A5-175B-4C8C-BBDE-553EA92B01A1}" type="presOf" srcId="{39239319-253D-4BE9-A2DE-67AC7AA8415A}" destId="{BDEBCC27-FE86-4DFD-922E-296BCE97FBE2}" srcOrd="0" destOrd="0" presId="urn:microsoft.com/office/officeart/2005/8/layout/orgChart1"/>
    <dgm:cxn modelId="{91EF805F-C311-4BB0-ADDD-6B778B7C6D4E}" type="presOf" srcId="{3E936E99-4808-4F67-8A64-9E37A2662ADE}" destId="{787A7A9C-66D1-4F9F-95E6-E567C2C81DB5}" srcOrd="0" destOrd="0" presId="urn:microsoft.com/office/officeart/2005/8/layout/orgChart1"/>
    <dgm:cxn modelId="{CBA260A7-07DA-46DF-927B-0711FCD991E1}" type="presParOf" srcId="{60438D2B-5C33-4FCC-99B0-CA41D6DFE4FB}" destId="{2EC35AFC-59E7-4F74-9675-5BBCD1FB9809}" srcOrd="0" destOrd="0" presId="urn:microsoft.com/office/officeart/2005/8/layout/orgChart1"/>
    <dgm:cxn modelId="{7F381A3F-0E5D-4913-A1A3-38C5C70119BD}" type="presParOf" srcId="{2EC35AFC-59E7-4F74-9675-5BBCD1FB9809}" destId="{8940E635-B0F2-4229-A461-D95AE474EE08}" srcOrd="0" destOrd="0" presId="urn:microsoft.com/office/officeart/2005/8/layout/orgChart1"/>
    <dgm:cxn modelId="{7748D47B-E5F0-474C-AAFE-99213B665776}" type="presParOf" srcId="{8940E635-B0F2-4229-A461-D95AE474EE08}" destId="{F96416A8-875A-4992-86C0-8D799D5003D4}" srcOrd="0" destOrd="0" presId="urn:microsoft.com/office/officeart/2005/8/layout/orgChart1"/>
    <dgm:cxn modelId="{DC1CBE8B-FF40-4D68-A486-D2DC1D4C2481}" type="presParOf" srcId="{8940E635-B0F2-4229-A461-D95AE474EE08}" destId="{B4896F9E-7224-4CE4-AA26-EDE5DA1AD8C4}" srcOrd="1" destOrd="0" presId="urn:microsoft.com/office/officeart/2005/8/layout/orgChart1"/>
    <dgm:cxn modelId="{F77728AF-D09C-466E-8872-055ADE9861D2}" type="presParOf" srcId="{2EC35AFC-59E7-4F74-9675-5BBCD1FB9809}" destId="{83287174-B9C3-4602-8A63-1B565E4961F6}" srcOrd="1" destOrd="0" presId="urn:microsoft.com/office/officeart/2005/8/layout/orgChart1"/>
    <dgm:cxn modelId="{E3B1CB4C-9647-4489-ACF7-69564073686E}" type="presParOf" srcId="{83287174-B9C3-4602-8A63-1B565E4961F6}" destId="{688C713F-BED7-4C2D-900C-C21106BB412F}" srcOrd="0" destOrd="0" presId="urn:microsoft.com/office/officeart/2005/8/layout/orgChart1"/>
    <dgm:cxn modelId="{0B725B83-3293-46FD-BCD9-35E50C78BEFD}" type="presParOf" srcId="{83287174-B9C3-4602-8A63-1B565E4961F6}" destId="{3E9E26FA-8058-4F71-A924-E01AEFDB6ECB}" srcOrd="1" destOrd="0" presId="urn:microsoft.com/office/officeart/2005/8/layout/orgChart1"/>
    <dgm:cxn modelId="{79F23028-581D-4587-A465-1D5608E0CA83}" type="presParOf" srcId="{3E9E26FA-8058-4F71-A924-E01AEFDB6ECB}" destId="{E42CA711-E00D-40C3-B2FE-053F858C2A3C}" srcOrd="0" destOrd="0" presId="urn:microsoft.com/office/officeart/2005/8/layout/orgChart1"/>
    <dgm:cxn modelId="{70894BB3-845B-4A5D-8CE2-3181D8F30C1D}" type="presParOf" srcId="{E42CA711-E00D-40C3-B2FE-053F858C2A3C}" destId="{CC2A35DF-36F1-48E6-B667-473CCEBD67DE}" srcOrd="0" destOrd="0" presId="urn:microsoft.com/office/officeart/2005/8/layout/orgChart1"/>
    <dgm:cxn modelId="{89813B9B-C704-4C3B-B5A4-272ACD425B74}" type="presParOf" srcId="{E42CA711-E00D-40C3-B2FE-053F858C2A3C}" destId="{B3E0CC4C-9AC1-46C0-A8E3-3DF1F178D41F}" srcOrd="1" destOrd="0" presId="urn:microsoft.com/office/officeart/2005/8/layout/orgChart1"/>
    <dgm:cxn modelId="{118B40AB-3C78-42D1-B049-2B62972B8CF3}" type="presParOf" srcId="{3E9E26FA-8058-4F71-A924-E01AEFDB6ECB}" destId="{D06A6EE7-3AE3-42C6-B70C-161E2137806B}" srcOrd="1" destOrd="0" presId="urn:microsoft.com/office/officeart/2005/8/layout/orgChart1"/>
    <dgm:cxn modelId="{C56685D8-AE1B-41FC-B2CE-0B82043C43EB}" type="presParOf" srcId="{3E9E26FA-8058-4F71-A924-E01AEFDB6ECB}" destId="{DB6D0ED2-7B43-4AE9-AA9E-C6602B317AF1}" srcOrd="2" destOrd="0" presId="urn:microsoft.com/office/officeart/2005/8/layout/orgChart1"/>
    <dgm:cxn modelId="{0BCFEAB9-A7C9-4A43-92C9-DDCA29B93B5A}" type="presParOf" srcId="{83287174-B9C3-4602-8A63-1B565E4961F6}" destId="{C0EF9AB4-D943-4983-A571-5247E0C63B0C}" srcOrd="2" destOrd="0" presId="urn:microsoft.com/office/officeart/2005/8/layout/orgChart1"/>
    <dgm:cxn modelId="{8EEC6946-4E7C-42FE-82BB-F19FA2388117}" type="presParOf" srcId="{83287174-B9C3-4602-8A63-1B565E4961F6}" destId="{940011AB-5B32-4E4A-92E2-51D4690A98D3}" srcOrd="3" destOrd="0" presId="urn:microsoft.com/office/officeart/2005/8/layout/orgChart1"/>
    <dgm:cxn modelId="{3503D67D-0777-4476-80FB-096E42B5F2D9}" type="presParOf" srcId="{940011AB-5B32-4E4A-92E2-51D4690A98D3}" destId="{EF84D957-50CC-4747-AAA8-824BA3C1859C}" srcOrd="0" destOrd="0" presId="urn:microsoft.com/office/officeart/2005/8/layout/orgChart1"/>
    <dgm:cxn modelId="{E9FC9658-85C4-4A0F-88F0-3FB39E9C9BD3}" type="presParOf" srcId="{EF84D957-50CC-4747-AAA8-824BA3C1859C}" destId="{022CD4E3-A0E0-467D-9327-3A1750C49496}" srcOrd="0" destOrd="0" presId="urn:microsoft.com/office/officeart/2005/8/layout/orgChart1"/>
    <dgm:cxn modelId="{CA44FDD6-5856-4699-B6BD-87B923D42671}" type="presParOf" srcId="{EF84D957-50CC-4747-AAA8-824BA3C1859C}" destId="{90513EFE-3255-4139-AF0C-A26016108B33}" srcOrd="1" destOrd="0" presId="urn:microsoft.com/office/officeart/2005/8/layout/orgChart1"/>
    <dgm:cxn modelId="{91372107-C74B-4C24-88BD-2EB4A1F97819}" type="presParOf" srcId="{940011AB-5B32-4E4A-92E2-51D4690A98D3}" destId="{D7B65C66-AA47-4BD9-8271-CC0DFA6E0A26}" srcOrd="1" destOrd="0" presId="urn:microsoft.com/office/officeart/2005/8/layout/orgChart1"/>
    <dgm:cxn modelId="{8D41884D-CE6A-4930-A65B-83F61CBD16B1}" type="presParOf" srcId="{940011AB-5B32-4E4A-92E2-51D4690A98D3}" destId="{7714C9AE-C38B-4646-ADF0-E80E40FDC099}" srcOrd="2" destOrd="0" presId="urn:microsoft.com/office/officeart/2005/8/layout/orgChart1"/>
    <dgm:cxn modelId="{C85EB8B8-E18C-44C0-A265-04921515E209}" type="presParOf" srcId="{83287174-B9C3-4602-8A63-1B565E4961F6}" destId="{BDEBCC27-FE86-4DFD-922E-296BCE97FBE2}" srcOrd="4" destOrd="0" presId="urn:microsoft.com/office/officeart/2005/8/layout/orgChart1"/>
    <dgm:cxn modelId="{D03B066E-DC7D-4FA5-8DEE-9D9A63786031}" type="presParOf" srcId="{83287174-B9C3-4602-8A63-1B565E4961F6}" destId="{971CA344-7EF3-48D2-9420-EF150CD511D1}" srcOrd="5" destOrd="0" presId="urn:microsoft.com/office/officeart/2005/8/layout/orgChart1"/>
    <dgm:cxn modelId="{181528AE-B129-4DD0-9770-1C02509F3434}" type="presParOf" srcId="{971CA344-7EF3-48D2-9420-EF150CD511D1}" destId="{AD360184-8D6E-461C-B3CF-8415AA774BF7}" srcOrd="0" destOrd="0" presId="urn:microsoft.com/office/officeart/2005/8/layout/orgChart1"/>
    <dgm:cxn modelId="{30DB91B5-8E33-469A-8A56-0522C2C19429}" type="presParOf" srcId="{AD360184-8D6E-461C-B3CF-8415AA774BF7}" destId="{9C4D4CAE-CACE-409C-9133-9FCDB23C0B96}" srcOrd="0" destOrd="0" presId="urn:microsoft.com/office/officeart/2005/8/layout/orgChart1"/>
    <dgm:cxn modelId="{500FBEAE-279E-4440-AD36-2CE87BA5F7EE}" type="presParOf" srcId="{AD360184-8D6E-461C-B3CF-8415AA774BF7}" destId="{C5BC6980-C96F-4072-838C-B525FE148636}" srcOrd="1" destOrd="0" presId="urn:microsoft.com/office/officeart/2005/8/layout/orgChart1"/>
    <dgm:cxn modelId="{3441656F-DFD1-4204-B816-E60B5E65CA91}" type="presParOf" srcId="{971CA344-7EF3-48D2-9420-EF150CD511D1}" destId="{CC90B662-6B81-4B1F-9DDC-C785397C788E}" srcOrd="1" destOrd="0" presId="urn:microsoft.com/office/officeart/2005/8/layout/orgChart1"/>
    <dgm:cxn modelId="{1C6C1850-9A44-49C9-AA3D-5C4ED18C3113}" type="presParOf" srcId="{971CA344-7EF3-48D2-9420-EF150CD511D1}" destId="{74FC376B-F13D-49C4-96B1-FF8E6824599D}" srcOrd="2" destOrd="0" presId="urn:microsoft.com/office/officeart/2005/8/layout/orgChart1"/>
    <dgm:cxn modelId="{0C7ADF45-247B-4A30-857D-536CCA9CAD1E}" type="presParOf" srcId="{83287174-B9C3-4602-8A63-1B565E4961F6}" destId="{787A7A9C-66D1-4F9F-95E6-E567C2C81DB5}" srcOrd="6" destOrd="0" presId="urn:microsoft.com/office/officeart/2005/8/layout/orgChart1"/>
    <dgm:cxn modelId="{719610AA-483D-45B0-82A2-4790E6E87473}" type="presParOf" srcId="{83287174-B9C3-4602-8A63-1B565E4961F6}" destId="{EB542CE3-70AF-4D76-A994-37987E38CB6A}" srcOrd="7" destOrd="0" presId="urn:microsoft.com/office/officeart/2005/8/layout/orgChart1"/>
    <dgm:cxn modelId="{41FD5F28-68AC-40C3-B570-CC6F71BDEE86}" type="presParOf" srcId="{EB542CE3-70AF-4D76-A994-37987E38CB6A}" destId="{5A77D486-CD57-4C8C-837D-FF82B07E7AE5}" srcOrd="0" destOrd="0" presId="urn:microsoft.com/office/officeart/2005/8/layout/orgChart1"/>
    <dgm:cxn modelId="{F8A39532-5A17-4443-B2C8-32DDA60E4D11}" type="presParOf" srcId="{5A77D486-CD57-4C8C-837D-FF82B07E7AE5}" destId="{9A777E79-0953-49EB-A12C-907C5F2BA5AC}" srcOrd="0" destOrd="0" presId="urn:microsoft.com/office/officeart/2005/8/layout/orgChart1"/>
    <dgm:cxn modelId="{6285FAA3-FED0-4EFF-A99E-D088124FC8C0}" type="presParOf" srcId="{5A77D486-CD57-4C8C-837D-FF82B07E7AE5}" destId="{1E9B52AF-B430-47B9-9CFC-D732B6D2A1CC}" srcOrd="1" destOrd="0" presId="urn:microsoft.com/office/officeart/2005/8/layout/orgChart1"/>
    <dgm:cxn modelId="{31F3C85B-C33B-4CAD-A4BD-11A254B3159E}" type="presParOf" srcId="{EB542CE3-70AF-4D76-A994-37987E38CB6A}" destId="{90C3FA9D-B729-43CE-9515-F144680EBF3A}" srcOrd="1" destOrd="0" presId="urn:microsoft.com/office/officeart/2005/8/layout/orgChart1"/>
    <dgm:cxn modelId="{B39B515A-9ED5-4744-9BAF-D1E2762322BD}" type="presParOf" srcId="{EB542CE3-70AF-4D76-A994-37987E38CB6A}" destId="{CB18F335-B2F1-4234-8AA5-DEECCA036F64}" srcOrd="2" destOrd="0" presId="urn:microsoft.com/office/officeart/2005/8/layout/orgChart1"/>
    <dgm:cxn modelId="{C1E82198-BD30-44FC-8678-64161C186EAD}" type="presParOf" srcId="{2EC35AFC-59E7-4F74-9675-5BBCD1FB9809}" destId="{B482BD8D-D218-49A1-8E34-7E259624E2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819E7A-1DD9-4840-B491-AFA69FE0EC5E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A6874BA-7B1E-49B9-86D3-8D28280366F1}">
      <dgm:prSet phldrT="[Текст]" custT="1"/>
      <dgm:spPr/>
      <dgm:t>
        <a:bodyPr/>
        <a:lstStyle/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будівництва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9BE68-B643-4DCD-971B-66B4FFC1FFDD}" type="parTrans" cxnId="{70EBCEF9-65E9-47B6-80E5-001AF859751C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3BCE0-1968-419B-A1E2-BC88F7949CC6}" type="sibTrans" cxnId="{70EBCEF9-65E9-47B6-80E5-001AF859751C}">
      <dgm:prSet/>
      <dgm:spPr/>
      <dgm:t>
        <a:bodyPr/>
        <a:lstStyle/>
        <a:p>
          <a:endParaRPr lang="uk-UA"/>
        </a:p>
      </dgm:t>
    </dgm:pt>
    <dgm:pt modelId="{43146419-0EB7-4BB6-AAA9-80C00FB7102C}">
      <dgm:prSet phldrT="[Текст]" custT="1"/>
      <dgm:spPr/>
      <dgm:t>
        <a:bodyPr/>
        <a:lstStyle/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транспорту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2DD8E-4915-4C0D-9FB4-85418FDDEF3B}" type="parTrans" cxnId="{EF4E6315-9668-47FB-AFCC-3870E0B7BC7F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DECD5-B86A-43D9-B453-81DEAEDCD30D}" type="sibTrans" cxnId="{EF4E6315-9668-47FB-AFCC-3870E0B7BC7F}">
      <dgm:prSet/>
      <dgm:spPr/>
      <dgm:t>
        <a:bodyPr/>
        <a:lstStyle/>
        <a:p>
          <a:endParaRPr lang="uk-UA"/>
        </a:p>
      </dgm:t>
    </dgm:pt>
    <dgm:pt modelId="{1A829418-BDF1-4720-AD7D-2FB5B89F6A54}">
      <dgm:prSet custT="1"/>
      <dgm:spPr/>
      <dgm:t>
        <a:bodyPr/>
        <a:lstStyle/>
        <a:p>
          <a:r>
            <a: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електроенергетики</a:t>
          </a:r>
          <a:endParaRPr lang="uk-UA" sz="16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36E99-4808-4F67-8A64-9E37A2662ADE}" type="parTrans" cxnId="{D746A063-71F4-4B25-8FB8-111BDE594A32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AF460-77F0-4FC0-8DF4-31F6FA0A72DD}" type="sibTrans" cxnId="{D746A063-71F4-4B25-8FB8-111BDE594A32}">
      <dgm:prSet/>
      <dgm:spPr/>
      <dgm:t>
        <a:bodyPr/>
        <a:lstStyle/>
        <a:p>
          <a:endParaRPr lang="uk-UA"/>
        </a:p>
      </dgm:t>
    </dgm:pt>
    <dgm:pt modelId="{58BF80E1-5525-426C-9D5F-0C0F052F4FE7}">
      <dgm:prSet phldrT="[Текст]" custT="1"/>
      <dgm:spPr/>
      <dgm:t>
        <a:bodyPr/>
        <a:lstStyle/>
        <a:p>
          <a:r>
            <a:rPr lang="uk-UA" sz="16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Вимоги до розташування </a:t>
          </a:r>
          <a:r>
            <a:rPr lang="uk-UA" sz="1600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тех</a:t>
          </a:r>
          <a:r>
            <a:rPr lang="uk-UA" sz="16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засобів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B363E-56F9-4E01-A6DF-846B2BBC57FD}" type="sibTrans" cxnId="{CE2DCE3C-EF93-415B-85A6-391173630D1D}">
      <dgm:prSet/>
      <dgm:spPr/>
      <dgm:t>
        <a:bodyPr/>
        <a:lstStyle/>
        <a:p>
          <a:endParaRPr lang="uk-UA"/>
        </a:p>
      </dgm:t>
    </dgm:pt>
    <dgm:pt modelId="{753F1080-A224-4BB2-A690-15BB69295E92}" type="parTrans" cxnId="{CE2DCE3C-EF93-415B-85A6-391173630D1D}">
      <dgm:prSet/>
      <dgm:spPr/>
      <dgm:t>
        <a:bodyPr/>
        <a:lstStyle/>
        <a:p>
          <a:endParaRPr lang="uk-UA"/>
        </a:p>
      </dgm:t>
    </dgm:pt>
    <dgm:pt modelId="{60438D2B-5C33-4FCC-99B0-CA41D6DFE4FB}" type="pres">
      <dgm:prSet presAssocID="{43819E7A-1DD9-4840-B491-AFA69FE0EC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C35AFC-59E7-4F74-9675-5BBCD1FB9809}" type="pres">
      <dgm:prSet presAssocID="{58BF80E1-5525-426C-9D5F-0C0F052F4FE7}" presName="hierRoot1" presStyleCnt="0">
        <dgm:presLayoutVars>
          <dgm:hierBranch val="init"/>
        </dgm:presLayoutVars>
      </dgm:prSet>
      <dgm:spPr/>
    </dgm:pt>
    <dgm:pt modelId="{8940E635-B0F2-4229-A461-D95AE474EE08}" type="pres">
      <dgm:prSet presAssocID="{58BF80E1-5525-426C-9D5F-0C0F052F4FE7}" presName="rootComposite1" presStyleCnt="0"/>
      <dgm:spPr/>
    </dgm:pt>
    <dgm:pt modelId="{F96416A8-875A-4992-86C0-8D799D5003D4}" type="pres">
      <dgm:prSet presAssocID="{58BF80E1-5525-426C-9D5F-0C0F052F4FE7}" presName="rootText1" presStyleLbl="node0" presStyleIdx="0" presStyleCnt="1" custScaleX="142063" custScaleY="133942" custLinFactNeighborX="9" custLinFactNeighborY="-105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4896F9E-7224-4CE4-AA26-EDE5DA1AD8C4}" type="pres">
      <dgm:prSet presAssocID="{58BF80E1-5525-426C-9D5F-0C0F052F4FE7}" presName="rootConnector1" presStyleLbl="node1" presStyleIdx="0" presStyleCnt="0"/>
      <dgm:spPr/>
    </dgm:pt>
    <dgm:pt modelId="{83287174-B9C3-4602-8A63-1B565E4961F6}" type="pres">
      <dgm:prSet presAssocID="{58BF80E1-5525-426C-9D5F-0C0F052F4FE7}" presName="hierChild2" presStyleCnt="0"/>
      <dgm:spPr/>
    </dgm:pt>
    <dgm:pt modelId="{688C713F-BED7-4C2D-900C-C21106BB412F}" type="pres">
      <dgm:prSet presAssocID="{C259BE68-B643-4DCD-971B-66B4FFC1FFDD}" presName="Name37" presStyleLbl="parChTrans1D2" presStyleIdx="0" presStyleCnt="3"/>
      <dgm:spPr/>
    </dgm:pt>
    <dgm:pt modelId="{3E9E26FA-8058-4F71-A924-E01AEFDB6ECB}" type="pres">
      <dgm:prSet presAssocID="{4A6874BA-7B1E-49B9-86D3-8D28280366F1}" presName="hierRoot2" presStyleCnt="0">
        <dgm:presLayoutVars>
          <dgm:hierBranch val="init"/>
        </dgm:presLayoutVars>
      </dgm:prSet>
      <dgm:spPr/>
    </dgm:pt>
    <dgm:pt modelId="{E42CA711-E00D-40C3-B2FE-053F858C2A3C}" type="pres">
      <dgm:prSet presAssocID="{4A6874BA-7B1E-49B9-86D3-8D28280366F1}" presName="rootComposite" presStyleCnt="0"/>
      <dgm:spPr/>
    </dgm:pt>
    <dgm:pt modelId="{CC2A35DF-36F1-48E6-B667-473CCEBD67DE}" type="pres">
      <dgm:prSet presAssocID="{4A6874BA-7B1E-49B9-86D3-8D28280366F1}" presName="rootText" presStyleLbl="node2" presStyleIdx="0" presStyleCnt="3" custScaleY="13748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3E0CC4C-9AC1-46C0-A8E3-3DF1F178D41F}" type="pres">
      <dgm:prSet presAssocID="{4A6874BA-7B1E-49B9-86D3-8D28280366F1}" presName="rootConnector" presStyleLbl="node2" presStyleIdx="0" presStyleCnt="3"/>
      <dgm:spPr/>
    </dgm:pt>
    <dgm:pt modelId="{D06A6EE7-3AE3-42C6-B70C-161E2137806B}" type="pres">
      <dgm:prSet presAssocID="{4A6874BA-7B1E-49B9-86D3-8D28280366F1}" presName="hierChild4" presStyleCnt="0"/>
      <dgm:spPr/>
    </dgm:pt>
    <dgm:pt modelId="{DB6D0ED2-7B43-4AE9-AA9E-C6602B317AF1}" type="pres">
      <dgm:prSet presAssocID="{4A6874BA-7B1E-49B9-86D3-8D28280366F1}" presName="hierChild5" presStyleCnt="0"/>
      <dgm:spPr/>
    </dgm:pt>
    <dgm:pt modelId="{C0EF9AB4-D943-4983-A571-5247E0C63B0C}" type="pres">
      <dgm:prSet presAssocID="{9592DD8E-4915-4C0D-9FB4-85418FDDEF3B}" presName="Name37" presStyleLbl="parChTrans1D2" presStyleIdx="1" presStyleCnt="3"/>
      <dgm:spPr/>
    </dgm:pt>
    <dgm:pt modelId="{940011AB-5B32-4E4A-92E2-51D4690A98D3}" type="pres">
      <dgm:prSet presAssocID="{43146419-0EB7-4BB6-AAA9-80C00FB7102C}" presName="hierRoot2" presStyleCnt="0">
        <dgm:presLayoutVars>
          <dgm:hierBranch val="init"/>
        </dgm:presLayoutVars>
      </dgm:prSet>
      <dgm:spPr/>
    </dgm:pt>
    <dgm:pt modelId="{EF84D957-50CC-4747-AAA8-824BA3C1859C}" type="pres">
      <dgm:prSet presAssocID="{43146419-0EB7-4BB6-AAA9-80C00FB7102C}" presName="rootComposite" presStyleCnt="0"/>
      <dgm:spPr/>
    </dgm:pt>
    <dgm:pt modelId="{022CD4E3-A0E0-467D-9327-3A1750C49496}" type="pres">
      <dgm:prSet presAssocID="{43146419-0EB7-4BB6-AAA9-80C00FB7102C}" presName="rootText" presStyleLbl="node2" presStyleIdx="1" presStyleCnt="3" custScaleY="1328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513EFE-3255-4139-AF0C-A26016108B33}" type="pres">
      <dgm:prSet presAssocID="{43146419-0EB7-4BB6-AAA9-80C00FB7102C}" presName="rootConnector" presStyleLbl="node2" presStyleIdx="1" presStyleCnt="3"/>
      <dgm:spPr/>
    </dgm:pt>
    <dgm:pt modelId="{D7B65C66-AA47-4BD9-8271-CC0DFA6E0A26}" type="pres">
      <dgm:prSet presAssocID="{43146419-0EB7-4BB6-AAA9-80C00FB7102C}" presName="hierChild4" presStyleCnt="0"/>
      <dgm:spPr/>
    </dgm:pt>
    <dgm:pt modelId="{7714C9AE-C38B-4646-ADF0-E80E40FDC099}" type="pres">
      <dgm:prSet presAssocID="{43146419-0EB7-4BB6-AAA9-80C00FB7102C}" presName="hierChild5" presStyleCnt="0"/>
      <dgm:spPr/>
    </dgm:pt>
    <dgm:pt modelId="{787A7A9C-66D1-4F9F-95E6-E567C2C81DB5}" type="pres">
      <dgm:prSet presAssocID="{3E936E99-4808-4F67-8A64-9E37A2662ADE}" presName="Name37" presStyleLbl="parChTrans1D2" presStyleIdx="2" presStyleCnt="3"/>
      <dgm:spPr/>
    </dgm:pt>
    <dgm:pt modelId="{EB542CE3-70AF-4D76-A994-37987E38CB6A}" type="pres">
      <dgm:prSet presAssocID="{1A829418-BDF1-4720-AD7D-2FB5B89F6A54}" presName="hierRoot2" presStyleCnt="0">
        <dgm:presLayoutVars>
          <dgm:hierBranch val="init"/>
        </dgm:presLayoutVars>
      </dgm:prSet>
      <dgm:spPr/>
    </dgm:pt>
    <dgm:pt modelId="{5A77D486-CD57-4C8C-837D-FF82B07E7AE5}" type="pres">
      <dgm:prSet presAssocID="{1A829418-BDF1-4720-AD7D-2FB5B89F6A54}" presName="rootComposite" presStyleCnt="0"/>
      <dgm:spPr/>
    </dgm:pt>
    <dgm:pt modelId="{9A777E79-0953-49EB-A12C-907C5F2BA5AC}" type="pres">
      <dgm:prSet presAssocID="{1A829418-BDF1-4720-AD7D-2FB5B89F6A54}" presName="rootText" presStyleLbl="node2" presStyleIdx="2" presStyleCnt="3" custScaleY="132876">
        <dgm:presLayoutVars>
          <dgm:chPref val="3"/>
        </dgm:presLayoutVars>
      </dgm:prSet>
      <dgm:spPr/>
    </dgm:pt>
    <dgm:pt modelId="{1E9B52AF-B430-47B9-9CFC-D732B6D2A1CC}" type="pres">
      <dgm:prSet presAssocID="{1A829418-BDF1-4720-AD7D-2FB5B89F6A54}" presName="rootConnector" presStyleLbl="node2" presStyleIdx="2" presStyleCnt="3"/>
      <dgm:spPr/>
    </dgm:pt>
    <dgm:pt modelId="{90C3FA9D-B729-43CE-9515-F144680EBF3A}" type="pres">
      <dgm:prSet presAssocID="{1A829418-BDF1-4720-AD7D-2FB5B89F6A54}" presName="hierChild4" presStyleCnt="0"/>
      <dgm:spPr/>
    </dgm:pt>
    <dgm:pt modelId="{CB18F335-B2F1-4234-8AA5-DEECCA036F64}" type="pres">
      <dgm:prSet presAssocID="{1A829418-BDF1-4720-AD7D-2FB5B89F6A54}" presName="hierChild5" presStyleCnt="0"/>
      <dgm:spPr/>
    </dgm:pt>
    <dgm:pt modelId="{B482BD8D-D218-49A1-8E34-7E259624E28B}" type="pres">
      <dgm:prSet presAssocID="{58BF80E1-5525-426C-9D5F-0C0F052F4FE7}" presName="hierChild3" presStyleCnt="0"/>
      <dgm:spPr/>
    </dgm:pt>
  </dgm:ptLst>
  <dgm:cxnLst>
    <dgm:cxn modelId="{9BBBB897-463E-4F93-8251-946ADDD44639}" type="presOf" srcId="{58BF80E1-5525-426C-9D5F-0C0F052F4FE7}" destId="{F96416A8-875A-4992-86C0-8D799D5003D4}" srcOrd="0" destOrd="0" presId="urn:microsoft.com/office/officeart/2005/8/layout/orgChart1"/>
    <dgm:cxn modelId="{42BCC73C-A568-471E-96E5-9C21E9500E08}" type="presOf" srcId="{1A829418-BDF1-4720-AD7D-2FB5B89F6A54}" destId="{1E9B52AF-B430-47B9-9CFC-D732B6D2A1CC}" srcOrd="1" destOrd="0" presId="urn:microsoft.com/office/officeart/2005/8/layout/orgChart1"/>
    <dgm:cxn modelId="{0AEAB68B-148D-4408-9837-7E628BC83C84}" type="presOf" srcId="{58BF80E1-5525-426C-9D5F-0C0F052F4FE7}" destId="{B4896F9E-7224-4CE4-AA26-EDE5DA1AD8C4}" srcOrd="1" destOrd="0" presId="urn:microsoft.com/office/officeart/2005/8/layout/orgChart1"/>
    <dgm:cxn modelId="{913E6BB4-0C1F-4D21-A9E5-456131952605}" type="presOf" srcId="{43819E7A-1DD9-4840-B491-AFA69FE0EC5E}" destId="{60438D2B-5C33-4FCC-99B0-CA41D6DFE4FB}" srcOrd="0" destOrd="0" presId="urn:microsoft.com/office/officeart/2005/8/layout/orgChart1"/>
    <dgm:cxn modelId="{B3406C4F-CA70-45D8-BD5E-84BE47545CD9}" type="presOf" srcId="{1A829418-BDF1-4720-AD7D-2FB5B89F6A54}" destId="{9A777E79-0953-49EB-A12C-907C5F2BA5AC}" srcOrd="0" destOrd="0" presId="urn:microsoft.com/office/officeart/2005/8/layout/orgChart1"/>
    <dgm:cxn modelId="{456290C5-B4D4-4A20-A41B-04E122C57334}" type="presOf" srcId="{4A6874BA-7B1E-49B9-86D3-8D28280366F1}" destId="{CC2A35DF-36F1-48E6-B667-473CCEBD67DE}" srcOrd="0" destOrd="0" presId="urn:microsoft.com/office/officeart/2005/8/layout/orgChart1"/>
    <dgm:cxn modelId="{2FC25454-3504-4BBB-8C10-B7E41325512A}" type="presOf" srcId="{C259BE68-B643-4DCD-971B-66B4FFC1FFDD}" destId="{688C713F-BED7-4C2D-900C-C21106BB412F}" srcOrd="0" destOrd="0" presId="urn:microsoft.com/office/officeart/2005/8/layout/orgChart1"/>
    <dgm:cxn modelId="{68755678-E291-4940-B72B-FBF222805760}" type="presOf" srcId="{9592DD8E-4915-4C0D-9FB4-85418FDDEF3B}" destId="{C0EF9AB4-D943-4983-A571-5247E0C63B0C}" srcOrd="0" destOrd="0" presId="urn:microsoft.com/office/officeart/2005/8/layout/orgChart1"/>
    <dgm:cxn modelId="{70EBCEF9-65E9-47B6-80E5-001AF859751C}" srcId="{58BF80E1-5525-426C-9D5F-0C0F052F4FE7}" destId="{4A6874BA-7B1E-49B9-86D3-8D28280366F1}" srcOrd="0" destOrd="0" parTransId="{C259BE68-B643-4DCD-971B-66B4FFC1FFDD}" sibTransId="{82E3BCE0-1968-419B-A1E2-BC88F7949CC6}"/>
    <dgm:cxn modelId="{2B0F384C-49AB-4C11-96B5-2DFC3A420335}" type="presOf" srcId="{43146419-0EB7-4BB6-AAA9-80C00FB7102C}" destId="{90513EFE-3255-4139-AF0C-A26016108B33}" srcOrd="1" destOrd="0" presId="urn:microsoft.com/office/officeart/2005/8/layout/orgChart1"/>
    <dgm:cxn modelId="{05D3F562-307A-4405-A33E-ACA584B674DC}" type="presOf" srcId="{4A6874BA-7B1E-49B9-86D3-8D28280366F1}" destId="{B3E0CC4C-9AC1-46C0-A8E3-3DF1F178D41F}" srcOrd="1" destOrd="0" presId="urn:microsoft.com/office/officeart/2005/8/layout/orgChart1"/>
    <dgm:cxn modelId="{EF4E6315-9668-47FB-AFCC-3870E0B7BC7F}" srcId="{58BF80E1-5525-426C-9D5F-0C0F052F4FE7}" destId="{43146419-0EB7-4BB6-AAA9-80C00FB7102C}" srcOrd="1" destOrd="0" parTransId="{9592DD8E-4915-4C0D-9FB4-85418FDDEF3B}" sibTransId="{218DECD5-B86A-43D9-B453-81DEAEDCD30D}"/>
    <dgm:cxn modelId="{CE2DCE3C-EF93-415B-85A6-391173630D1D}" srcId="{43819E7A-1DD9-4840-B491-AFA69FE0EC5E}" destId="{58BF80E1-5525-426C-9D5F-0C0F052F4FE7}" srcOrd="0" destOrd="0" parTransId="{753F1080-A224-4BB2-A690-15BB69295E92}" sibTransId="{E2CB363E-56F9-4E01-A6DF-846B2BBC57FD}"/>
    <dgm:cxn modelId="{68032D6C-F272-427B-948E-54B84C081F1E}" type="presOf" srcId="{3E936E99-4808-4F67-8A64-9E37A2662ADE}" destId="{787A7A9C-66D1-4F9F-95E6-E567C2C81DB5}" srcOrd="0" destOrd="0" presId="urn:microsoft.com/office/officeart/2005/8/layout/orgChart1"/>
    <dgm:cxn modelId="{D746A063-71F4-4B25-8FB8-111BDE594A32}" srcId="{58BF80E1-5525-426C-9D5F-0C0F052F4FE7}" destId="{1A829418-BDF1-4720-AD7D-2FB5B89F6A54}" srcOrd="2" destOrd="0" parTransId="{3E936E99-4808-4F67-8A64-9E37A2662ADE}" sibTransId="{2AAAF460-77F0-4FC0-8DF4-31F6FA0A72DD}"/>
    <dgm:cxn modelId="{E5D73CAE-F0DA-40F1-964B-E0BA00954AFC}" type="presOf" srcId="{43146419-0EB7-4BB6-AAA9-80C00FB7102C}" destId="{022CD4E3-A0E0-467D-9327-3A1750C49496}" srcOrd="0" destOrd="0" presId="urn:microsoft.com/office/officeart/2005/8/layout/orgChart1"/>
    <dgm:cxn modelId="{9DB99B1E-9BB9-48C9-B04D-82B5CF45CF50}" type="presParOf" srcId="{60438D2B-5C33-4FCC-99B0-CA41D6DFE4FB}" destId="{2EC35AFC-59E7-4F74-9675-5BBCD1FB9809}" srcOrd="0" destOrd="0" presId="urn:microsoft.com/office/officeart/2005/8/layout/orgChart1"/>
    <dgm:cxn modelId="{934F6C45-89AD-43D7-9015-18A69EE434B0}" type="presParOf" srcId="{2EC35AFC-59E7-4F74-9675-5BBCD1FB9809}" destId="{8940E635-B0F2-4229-A461-D95AE474EE08}" srcOrd="0" destOrd="0" presId="urn:microsoft.com/office/officeart/2005/8/layout/orgChart1"/>
    <dgm:cxn modelId="{F7D0E3A2-B7C5-4789-882F-DEBD777A526D}" type="presParOf" srcId="{8940E635-B0F2-4229-A461-D95AE474EE08}" destId="{F96416A8-875A-4992-86C0-8D799D5003D4}" srcOrd="0" destOrd="0" presId="urn:microsoft.com/office/officeart/2005/8/layout/orgChart1"/>
    <dgm:cxn modelId="{33F7ACD2-DB87-475F-84B0-E871494DB283}" type="presParOf" srcId="{8940E635-B0F2-4229-A461-D95AE474EE08}" destId="{B4896F9E-7224-4CE4-AA26-EDE5DA1AD8C4}" srcOrd="1" destOrd="0" presId="urn:microsoft.com/office/officeart/2005/8/layout/orgChart1"/>
    <dgm:cxn modelId="{C9D19220-BE8A-4115-AC04-6420787F78CE}" type="presParOf" srcId="{2EC35AFC-59E7-4F74-9675-5BBCD1FB9809}" destId="{83287174-B9C3-4602-8A63-1B565E4961F6}" srcOrd="1" destOrd="0" presId="urn:microsoft.com/office/officeart/2005/8/layout/orgChart1"/>
    <dgm:cxn modelId="{10F136CE-FED1-41F8-8923-6411534A3A6C}" type="presParOf" srcId="{83287174-B9C3-4602-8A63-1B565E4961F6}" destId="{688C713F-BED7-4C2D-900C-C21106BB412F}" srcOrd="0" destOrd="0" presId="urn:microsoft.com/office/officeart/2005/8/layout/orgChart1"/>
    <dgm:cxn modelId="{2A03E92F-70D8-4261-9A76-A6694D949A46}" type="presParOf" srcId="{83287174-B9C3-4602-8A63-1B565E4961F6}" destId="{3E9E26FA-8058-4F71-A924-E01AEFDB6ECB}" srcOrd="1" destOrd="0" presId="urn:microsoft.com/office/officeart/2005/8/layout/orgChart1"/>
    <dgm:cxn modelId="{D5E46E96-6B6A-49BD-B368-B47ECE4F5311}" type="presParOf" srcId="{3E9E26FA-8058-4F71-A924-E01AEFDB6ECB}" destId="{E42CA711-E00D-40C3-B2FE-053F858C2A3C}" srcOrd="0" destOrd="0" presId="urn:microsoft.com/office/officeart/2005/8/layout/orgChart1"/>
    <dgm:cxn modelId="{BFD0FBF5-5D68-4579-A83E-823758E0F056}" type="presParOf" srcId="{E42CA711-E00D-40C3-B2FE-053F858C2A3C}" destId="{CC2A35DF-36F1-48E6-B667-473CCEBD67DE}" srcOrd="0" destOrd="0" presId="urn:microsoft.com/office/officeart/2005/8/layout/orgChart1"/>
    <dgm:cxn modelId="{19AAA198-1433-4735-9FFF-690601019AF5}" type="presParOf" srcId="{E42CA711-E00D-40C3-B2FE-053F858C2A3C}" destId="{B3E0CC4C-9AC1-46C0-A8E3-3DF1F178D41F}" srcOrd="1" destOrd="0" presId="urn:microsoft.com/office/officeart/2005/8/layout/orgChart1"/>
    <dgm:cxn modelId="{AEB0ECD8-4495-4A72-95FE-D35190C51208}" type="presParOf" srcId="{3E9E26FA-8058-4F71-A924-E01AEFDB6ECB}" destId="{D06A6EE7-3AE3-42C6-B70C-161E2137806B}" srcOrd="1" destOrd="0" presId="urn:microsoft.com/office/officeart/2005/8/layout/orgChart1"/>
    <dgm:cxn modelId="{83833198-1CD4-41B0-B634-FB5D17D12CC9}" type="presParOf" srcId="{3E9E26FA-8058-4F71-A924-E01AEFDB6ECB}" destId="{DB6D0ED2-7B43-4AE9-AA9E-C6602B317AF1}" srcOrd="2" destOrd="0" presId="urn:microsoft.com/office/officeart/2005/8/layout/orgChart1"/>
    <dgm:cxn modelId="{6AD8093B-2C2D-426A-8601-81280814E7E3}" type="presParOf" srcId="{83287174-B9C3-4602-8A63-1B565E4961F6}" destId="{C0EF9AB4-D943-4983-A571-5247E0C63B0C}" srcOrd="2" destOrd="0" presId="urn:microsoft.com/office/officeart/2005/8/layout/orgChart1"/>
    <dgm:cxn modelId="{8DFE7D14-29D9-4B92-975B-24C351EF2D33}" type="presParOf" srcId="{83287174-B9C3-4602-8A63-1B565E4961F6}" destId="{940011AB-5B32-4E4A-92E2-51D4690A98D3}" srcOrd="3" destOrd="0" presId="urn:microsoft.com/office/officeart/2005/8/layout/orgChart1"/>
    <dgm:cxn modelId="{F22BC6BA-2D84-4B20-8CC6-F3C7A7DD0164}" type="presParOf" srcId="{940011AB-5B32-4E4A-92E2-51D4690A98D3}" destId="{EF84D957-50CC-4747-AAA8-824BA3C1859C}" srcOrd="0" destOrd="0" presId="urn:microsoft.com/office/officeart/2005/8/layout/orgChart1"/>
    <dgm:cxn modelId="{FD9AFBB5-9061-4585-AEB6-03A34698BD8C}" type="presParOf" srcId="{EF84D957-50CC-4747-AAA8-824BA3C1859C}" destId="{022CD4E3-A0E0-467D-9327-3A1750C49496}" srcOrd="0" destOrd="0" presId="urn:microsoft.com/office/officeart/2005/8/layout/orgChart1"/>
    <dgm:cxn modelId="{7A74F8A8-0692-4FC9-BBAE-B2D10A5E28C3}" type="presParOf" srcId="{EF84D957-50CC-4747-AAA8-824BA3C1859C}" destId="{90513EFE-3255-4139-AF0C-A26016108B33}" srcOrd="1" destOrd="0" presId="urn:microsoft.com/office/officeart/2005/8/layout/orgChart1"/>
    <dgm:cxn modelId="{8533FF4B-4312-4E82-A699-FD2372CE59A1}" type="presParOf" srcId="{940011AB-5B32-4E4A-92E2-51D4690A98D3}" destId="{D7B65C66-AA47-4BD9-8271-CC0DFA6E0A26}" srcOrd="1" destOrd="0" presId="urn:microsoft.com/office/officeart/2005/8/layout/orgChart1"/>
    <dgm:cxn modelId="{D43D7235-B703-441F-B060-A72BD985AF29}" type="presParOf" srcId="{940011AB-5B32-4E4A-92E2-51D4690A98D3}" destId="{7714C9AE-C38B-4646-ADF0-E80E40FDC099}" srcOrd="2" destOrd="0" presId="urn:microsoft.com/office/officeart/2005/8/layout/orgChart1"/>
    <dgm:cxn modelId="{D8F6F32F-3B94-4F9E-91D4-1715DB5D525B}" type="presParOf" srcId="{83287174-B9C3-4602-8A63-1B565E4961F6}" destId="{787A7A9C-66D1-4F9F-95E6-E567C2C81DB5}" srcOrd="4" destOrd="0" presId="urn:microsoft.com/office/officeart/2005/8/layout/orgChart1"/>
    <dgm:cxn modelId="{7B61C15D-97F3-4DC3-9DEF-BA18770234E2}" type="presParOf" srcId="{83287174-B9C3-4602-8A63-1B565E4961F6}" destId="{EB542CE3-70AF-4D76-A994-37987E38CB6A}" srcOrd="5" destOrd="0" presId="urn:microsoft.com/office/officeart/2005/8/layout/orgChart1"/>
    <dgm:cxn modelId="{82E5F7AA-F850-4835-A7D1-BF9D4A4334EB}" type="presParOf" srcId="{EB542CE3-70AF-4D76-A994-37987E38CB6A}" destId="{5A77D486-CD57-4C8C-837D-FF82B07E7AE5}" srcOrd="0" destOrd="0" presId="urn:microsoft.com/office/officeart/2005/8/layout/orgChart1"/>
    <dgm:cxn modelId="{38402390-9665-4E9B-9BA5-A572A2DA4558}" type="presParOf" srcId="{5A77D486-CD57-4C8C-837D-FF82B07E7AE5}" destId="{9A777E79-0953-49EB-A12C-907C5F2BA5AC}" srcOrd="0" destOrd="0" presId="urn:microsoft.com/office/officeart/2005/8/layout/orgChart1"/>
    <dgm:cxn modelId="{AEFB0954-9607-474E-8066-FD3861BFDE56}" type="presParOf" srcId="{5A77D486-CD57-4C8C-837D-FF82B07E7AE5}" destId="{1E9B52AF-B430-47B9-9CFC-D732B6D2A1CC}" srcOrd="1" destOrd="0" presId="urn:microsoft.com/office/officeart/2005/8/layout/orgChart1"/>
    <dgm:cxn modelId="{BA0B7385-06F7-4DC1-9A61-0627D40008BA}" type="presParOf" srcId="{EB542CE3-70AF-4D76-A994-37987E38CB6A}" destId="{90C3FA9D-B729-43CE-9515-F144680EBF3A}" srcOrd="1" destOrd="0" presId="urn:microsoft.com/office/officeart/2005/8/layout/orgChart1"/>
    <dgm:cxn modelId="{E1CF7419-EFCC-4AB3-8C0E-02008A1D51C3}" type="presParOf" srcId="{EB542CE3-70AF-4D76-A994-37987E38CB6A}" destId="{CB18F335-B2F1-4234-8AA5-DEECCA036F64}" srcOrd="2" destOrd="0" presId="urn:microsoft.com/office/officeart/2005/8/layout/orgChart1"/>
    <dgm:cxn modelId="{84415486-3A98-48C2-BD0C-69AFE3ECBE63}" type="presParOf" srcId="{2EC35AFC-59E7-4F74-9675-5BBCD1FB9809}" destId="{B482BD8D-D218-49A1-8E34-7E259624E2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52E65-0071-4314-9624-693B8E37FC50}">
      <dsp:nvSpPr>
        <dsp:cNvPr id="0" name=""/>
        <dsp:cNvSpPr/>
      </dsp:nvSpPr>
      <dsp:spPr>
        <a:xfrm>
          <a:off x="4097472" y="1655986"/>
          <a:ext cx="3281777" cy="311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553"/>
              </a:lnTo>
              <a:lnTo>
                <a:pt x="3281777" y="2383553"/>
              </a:lnTo>
              <a:lnTo>
                <a:pt x="3281777" y="311618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41BB-F286-4415-AB1C-D16F2AF606C4}">
      <dsp:nvSpPr>
        <dsp:cNvPr id="0" name=""/>
        <dsp:cNvSpPr/>
      </dsp:nvSpPr>
      <dsp:spPr>
        <a:xfrm>
          <a:off x="4097472" y="1655986"/>
          <a:ext cx="160166" cy="3986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3533"/>
              </a:lnTo>
              <a:lnTo>
                <a:pt x="160166" y="3253533"/>
              </a:lnTo>
              <a:lnTo>
                <a:pt x="160166" y="398616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A3826-8EB7-4E03-8DC0-4519423EEE40}">
      <dsp:nvSpPr>
        <dsp:cNvPr id="0" name=""/>
        <dsp:cNvSpPr/>
      </dsp:nvSpPr>
      <dsp:spPr>
        <a:xfrm>
          <a:off x="916606" y="1655986"/>
          <a:ext cx="3180866" cy="3037024"/>
        </a:xfrm>
        <a:custGeom>
          <a:avLst/>
          <a:gdLst/>
          <a:ahLst/>
          <a:cxnLst/>
          <a:rect l="0" t="0" r="0" b="0"/>
          <a:pathLst>
            <a:path>
              <a:moveTo>
                <a:pt x="3180866" y="0"/>
              </a:moveTo>
              <a:lnTo>
                <a:pt x="3180866" y="2304394"/>
              </a:lnTo>
              <a:lnTo>
                <a:pt x="0" y="2304394"/>
              </a:lnTo>
              <a:lnTo>
                <a:pt x="0" y="303702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745A4-E5A2-4246-9376-1ECD12B44668}">
      <dsp:nvSpPr>
        <dsp:cNvPr id="0" name=""/>
        <dsp:cNvSpPr/>
      </dsp:nvSpPr>
      <dsp:spPr>
        <a:xfrm>
          <a:off x="608762" y="0"/>
          <a:ext cx="6977420" cy="1655986"/>
        </a:xfrm>
        <a:prstGeom prst="rect">
          <a:avLst/>
        </a:prstGeom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НАПРЯМИ </a:t>
          </a:r>
        </a:p>
      </dsp:txBody>
      <dsp:txXfrm>
        <a:off x="608762" y="0"/>
        <a:ext cx="6977420" cy="1655986"/>
      </dsp:txXfrm>
    </dsp:sp>
    <dsp:sp modelId="{C79D201B-E0D3-4D52-8D6A-7D445D0AC2C2}">
      <dsp:nvSpPr>
        <dsp:cNvPr id="0" name=""/>
        <dsp:cNvSpPr/>
      </dsp:nvSpPr>
      <dsp:spPr>
        <a:xfrm>
          <a:off x="2564" y="4693010"/>
          <a:ext cx="1828084" cy="719999"/>
        </a:xfrm>
        <a:prstGeom prst="rect">
          <a:avLst/>
        </a:prstGeom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ККЕ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4" y="4693010"/>
        <a:ext cx="1828084" cy="719999"/>
      </dsp:txXfrm>
    </dsp:sp>
    <dsp:sp modelId="{BF8F0EFA-1BD1-484C-8EDF-BA389F9F087C}">
      <dsp:nvSpPr>
        <dsp:cNvPr id="0" name=""/>
        <dsp:cNvSpPr/>
      </dsp:nvSpPr>
      <dsp:spPr>
        <a:xfrm>
          <a:off x="3390241" y="5642148"/>
          <a:ext cx="1734796" cy="693939"/>
        </a:xfrm>
        <a:prstGeom prst="rect">
          <a:avLst/>
        </a:prstGeom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ЛЕП</a:t>
          </a:r>
          <a:endParaRPr lang="uk-UA" sz="3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0241" y="5642148"/>
        <a:ext cx="1734796" cy="693939"/>
      </dsp:txXfrm>
    </dsp:sp>
    <dsp:sp modelId="{05D76301-1A0A-4F3A-80F6-32E63FCFC06D}">
      <dsp:nvSpPr>
        <dsp:cNvPr id="0" name=""/>
        <dsp:cNvSpPr/>
      </dsp:nvSpPr>
      <dsp:spPr>
        <a:xfrm>
          <a:off x="6498525" y="4772168"/>
          <a:ext cx="1761449" cy="710754"/>
        </a:xfrm>
        <a:prstGeom prst="rect">
          <a:avLst/>
        </a:prstGeom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БРМ</a:t>
          </a:r>
          <a:endParaRPr lang="uk-UA" sz="3600" b="1" i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8525" y="4772168"/>
        <a:ext cx="1761449" cy="7107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5561D-FCC8-49C0-A0CA-DF80E84726DD}">
      <dsp:nvSpPr>
        <dsp:cNvPr id="0" name=""/>
        <dsp:cNvSpPr/>
      </dsp:nvSpPr>
      <dsp:spPr>
        <a:xfrm>
          <a:off x="4518248" y="1615203"/>
          <a:ext cx="3743935" cy="324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43"/>
              </a:lnTo>
              <a:lnTo>
                <a:pt x="3743935" y="162443"/>
              </a:lnTo>
              <a:lnTo>
                <a:pt x="3743935" y="3248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4B0F6-5E8F-4B43-B12F-B398F519E1E3}">
      <dsp:nvSpPr>
        <dsp:cNvPr id="0" name=""/>
        <dsp:cNvSpPr/>
      </dsp:nvSpPr>
      <dsp:spPr>
        <a:xfrm>
          <a:off x="4518248" y="1615203"/>
          <a:ext cx="1871967" cy="324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43"/>
              </a:lnTo>
              <a:lnTo>
                <a:pt x="1871967" y="162443"/>
              </a:lnTo>
              <a:lnTo>
                <a:pt x="1871967" y="3248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4B549-3DD7-4BD0-903E-084FCD1BD93C}">
      <dsp:nvSpPr>
        <dsp:cNvPr id="0" name=""/>
        <dsp:cNvSpPr/>
      </dsp:nvSpPr>
      <dsp:spPr>
        <a:xfrm>
          <a:off x="4472528" y="1615203"/>
          <a:ext cx="91440" cy="3248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8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61926-3365-4E5E-A036-332897A68FA4}">
      <dsp:nvSpPr>
        <dsp:cNvPr id="0" name=""/>
        <dsp:cNvSpPr/>
      </dsp:nvSpPr>
      <dsp:spPr>
        <a:xfrm>
          <a:off x="2646280" y="1615203"/>
          <a:ext cx="1871967" cy="324886"/>
        </a:xfrm>
        <a:custGeom>
          <a:avLst/>
          <a:gdLst/>
          <a:ahLst/>
          <a:cxnLst/>
          <a:rect l="0" t="0" r="0" b="0"/>
          <a:pathLst>
            <a:path>
              <a:moveTo>
                <a:pt x="1871967" y="0"/>
              </a:moveTo>
              <a:lnTo>
                <a:pt x="1871967" y="162443"/>
              </a:lnTo>
              <a:lnTo>
                <a:pt x="0" y="162443"/>
              </a:lnTo>
              <a:lnTo>
                <a:pt x="0" y="3248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6C249-B359-45BD-8499-63DDAC1F5C03}">
      <dsp:nvSpPr>
        <dsp:cNvPr id="0" name=""/>
        <dsp:cNvSpPr/>
      </dsp:nvSpPr>
      <dsp:spPr>
        <a:xfrm>
          <a:off x="774312" y="1615203"/>
          <a:ext cx="3743935" cy="324886"/>
        </a:xfrm>
        <a:custGeom>
          <a:avLst/>
          <a:gdLst/>
          <a:ahLst/>
          <a:cxnLst/>
          <a:rect l="0" t="0" r="0" b="0"/>
          <a:pathLst>
            <a:path>
              <a:moveTo>
                <a:pt x="3743935" y="0"/>
              </a:moveTo>
              <a:lnTo>
                <a:pt x="3743935" y="162443"/>
              </a:lnTo>
              <a:lnTo>
                <a:pt x="0" y="162443"/>
              </a:lnTo>
              <a:lnTo>
                <a:pt x="0" y="3248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4264B-7FF8-43CC-99B8-3D09B1E700AA}">
      <dsp:nvSpPr>
        <dsp:cNvPr id="0" name=""/>
        <dsp:cNvSpPr/>
      </dsp:nvSpPr>
      <dsp:spPr>
        <a:xfrm>
          <a:off x="3744707" y="841663"/>
          <a:ext cx="1547080" cy="7735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sng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Методики</a:t>
          </a:r>
          <a:r>
            <a:rPr lang="uk-UA" sz="1600" u="none" strike="noStrike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4707" y="841663"/>
        <a:ext cx="1547080" cy="773540"/>
      </dsp:txXfrm>
    </dsp:sp>
    <dsp:sp modelId="{52C54FCD-72D0-49EA-ADAA-ABE939EC0774}">
      <dsp:nvSpPr>
        <dsp:cNvPr id="0" name=""/>
        <dsp:cNvSpPr/>
      </dsp:nvSpPr>
      <dsp:spPr>
        <a:xfrm>
          <a:off x="772" y="1940090"/>
          <a:ext cx="1547080" cy="11064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одноразової плати за доступ  БРМ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" y="1940090"/>
        <a:ext cx="1547080" cy="1106441"/>
      </dsp:txXfrm>
    </dsp:sp>
    <dsp:sp modelId="{BDB6F1BB-A65C-4138-A81E-B373EF8C26B8}">
      <dsp:nvSpPr>
        <dsp:cNvPr id="0" name=""/>
        <dsp:cNvSpPr/>
      </dsp:nvSpPr>
      <dsp:spPr>
        <a:xfrm>
          <a:off x="1872739" y="1940090"/>
          <a:ext cx="1547080" cy="11064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одноразової плати за доступ до об’єктів будівництва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2739" y="1940090"/>
        <a:ext cx="1547080" cy="1106441"/>
      </dsp:txXfrm>
    </dsp:sp>
    <dsp:sp modelId="{8518C863-565A-4C30-86F9-E0CC41DE4FFF}">
      <dsp:nvSpPr>
        <dsp:cNvPr id="0" name=""/>
        <dsp:cNvSpPr/>
      </dsp:nvSpPr>
      <dsp:spPr>
        <a:xfrm>
          <a:off x="3744707" y="1940090"/>
          <a:ext cx="1547080" cy="11961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плати за </a:t>
          </a:r>
          <a:r>
            <a:rPr 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розташування</a:t>
          </a:r>
          <a:r>
            <a:rPr 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телеком.ліній</a:t>
          </a:r>
          <a:r>
            <a:rPr 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опорах </a:t>
          </a:r>
          <a:r>
            <a:rPr 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повітряних</a:t>
          </a:r>
          <a:r>
            <a:rPr 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ЛЕП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4707" y="1940090"/>
        <a:ext cx="1547080" cy="1196164"/>
      </dsp:txXfrm>
    </dsp:sp>
    <dsp:sp modelId="{9C96860C-CC23-46EA-AD91-0979DFF3FF1D}">
      <dsp:nvSpPr>
        <dsp:cNvPr id="0" name=""/>
        <dsp:cNvSpPr/>
      </dsp:nvSpPr>
      <dsp:spPr>
        <a:xfrm>
          <a:off x="5616675" y="1940090"/>
          <a:ext cx="1547080" cy="14393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одноразової плати за доступ до об’єктів електроенергетики, крім опор повітряних ЛЕП</a:t>
          </a:r>
          <a:endParaRPr lang="uk-UA" sz="1400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6675" y="1940090"/>
        <a:ext cx="1547080" cy="1439334"/>
      </dsp:txXfrm>
    </dsp:sp>
    <dsp:sp modelId="{101E60A2-AE50-4817-862C-EBCC89EAB2C6}">
      <dsp:nvSpPr>
        <dsp:cNvPr id="0" name=""/>
        <dsp:cNvSpPr/>
      </dsp:nvSpPr>
      <dsp:spPr>
        <a:xfrm>
          <a:off x="7488643" y="1940090"/>
          <a:ext cx="1547080" cy="1205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одноразової плати за доступ до об’єктів транспорту</a:t>
          </a:r>
          <a:endParaRPr lang="uk-UA" sz="1600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8643" y="1940090"/>
        <a:ext cx="1547080" cy="1205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1735-E211-4D5B-A315-6DD4133054E0}">
      <dsp:nvSpPr>
        <dsp:cNvPr id="0" name=""/>
        <dsp:cNvSpPr/>
      </dsp:nvSpPr>
      <dsp:spPr>
        <a:xfrm rot="5400000">
          <a:off x="-130337" y="130337"/>
          <a:ext cx="868917" cy="60824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4120"/>
        <a:ext cx="608242" cy="260675"/>
      </dsp:txXfrm>
    </dsp:sp>
    <dsp:sp modelId="{81D3EFD2-CE22-406E-977A-6ACDE953BE0D}">
      <dsp:nvSpPr>
        <dsp:cNvPr id="0" name=""/>
        <dsp:cNvSpPr/>
      </dsp:nvSpPr>
      <dsp:spPr>
        <a:xfrm rot="5400000">
          <a:off x="1871075" y="-1260443"/>
          <a:ext cx="564796" cy="3090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alt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наявність або відсутність технічної можливості  надання доступу до елементів інфраструктури</a:t>
          </a:r>
          <a:endParaRPr lang="uk-UA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08243" y="29960"/>
        <a:ext cx="3062891" cy="509654"/>
      </dsp:txXfrm>
    </dsp:sp>
    <dsp:sp modelId="{7D96CADE-2213-4A32-B47F-DEA5C36F4191}">
      <dsp:nvSpPr>
        <dsp:cNvPr id="0" name=""/>
        <dsp:cNvSpPr/>
      </dsp:nvSpPr>
      <dsp:spPr>
        <a:xfrm rot="5400000">
          <a:off x="-130337" y="831901"/>
          <a:ext cx="868917" cy="608242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2</a:t>
          </a:r>
          <a:endParaRPr lang="uk-UA" sz="1700" kern="1200" dirty="0"/>
        </a:p>
      </dsp:txBody>
      <dsp:txXfrm rot="-5400000">
        <a:off x="1" y="1005684"/>
        <a:ext cx="608242" cy="260675"/>
      </dsp:txXfrm>
    </dsp:sp>
    <dsp:sp modelId="{2255439E-CBF3-4131-BC37-FAA980D6E765}">
      <dsp:nvSpPr>
        <dsp:cNvPr id="0" name=""/>
        <dsp:cNvSpPr/>
      </dsp:nvSpPr>
      <dsp:spPr>
        <a:xfrm rot="5400000">
          <a:off x="1871075" y="-561269"/>
          <a:ext cx="564796" cy="3090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ініціює зміни правил користування та підвищення/зміни тарифів</a:t>
          </a:r>
        </a:p>
      </dsp:txBody>
      <dsp:txXfrm rot="-5400000">
        <a:off x="608243" y="729134"/>
        <a:ext cx="3062891" cy="509654"/>
      </dsp:txXfrm>
    </dsp:sp>
    <dsp:sp modelId="{48C3B36A-6978-4C03-B8B2-926D218B3559}">
      <dsp:nvSpPr>
        <dsp:cNvPr id="0" name=""/>
        <dsp:cNvSpPr/>
      </dsp:nvSpPr>
      <dsp:spPr>
        <a:xfrm rot="5400000">
          <a:off x="-130337" y="1531075"/>
          <a:ext cx="868917" cy="608242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uk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04858"/>
        <a:ext cx="608242" cy="260675"/>
      </dsp:txXfrm>
    </dsp:sp>
    <dsp:sp modelId="{AE5A2036-6101-4372-8371-2CE1AD512FAD}">
      <dsp:nvSpPr>
        <dsp:cNvPr id="0" name=""/>
        <dsp:cNvSpPr/>
      </dsp:nvSpPr>
      <dsp:spPr>
        <a:xfrm rot="5400000">
          <a:off x="1871075" y="137905"/>
          <a:ext cx="564796" cy="3090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Спроби Власника встановлювати додаткові роботи</a:t>
          </a:r>
          <a:endParaRPr lang="uk-UA" sz="1200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08243" y="1428309"/>
        <a:ext cx="3062891" cy="50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2B93D-FFDA-48A1-825D-786B3696386D}">
      <dsp:nvSpPr>
        <dsp:cNvPr id="0" name=""/>
        <dsp:cNvSpPr/>
      </dsp:nvSpPr>
      <dsp:spPr>
        <a:xfrm>
          <a:off x="603393" y="370937"/>
          <a:ext cx="7849451" cy="8959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Основні проблеми</a:t>
          </a:r>
          <a:endParaRPr lang="uk-UA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635" y="397179"/>
        <a:ext cx="7796967" cy="843491"/>
      </dsp:txXfrm>
    </dsp:sp>
    <dsp:sp modelId="{263BB0D6-0EE7-48EC-98F9-581AD9C5244D}">
      <dsp:nvSpPr>
        <dsp:cNvPr id="0" name=""/>
        <dsp:cNvSpPr/>
      </dsp:nvSpPr>
      <dsp:spPr>
        <a:xfrm>
          <a:off x="530638" y="1380138"/>
          <a:ext cx="1502217" cy="107316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90AB9-1979-4B4D-9CFB-F2A4BE215174}">
      <dsp:nvSpPr>
        <dsp:cNvPr id="0" name=""/>
        <dsp:cNvSpPr/>
      </dsp:nvSpPr>
      <dsp:spPr>
        <a:xfrm>
          <a:off x="2307103" y="1516790"/>
          <a:ext cx="5123855" cy="85397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Локальні Правила доступу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</a:t>
          </a:r>
          <a:endParaRPr lang="uk-UA" sz="1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798" y="1558485"/>
        <a:ext cx="5040465" cy="770587"/>
      </dsp:txXfrm>
    </dsp:sp>
    <dsp:sp modelId="{1956739F-2490-4125-99CA-9F1B5FB79383}">
      <dsp:nvSpPr>
        <dsp:cNvPr id="0" name=""/>
        <dsp:cNvSpPr/>
      </dsp:nvSpPr>
      <dsp:spPr>
        <a:xfrm>
          <a:off x="7089911" y="2405029"/>
          <a:ext cx="1491133" cy="109402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32FE7-ED71-4260-97FA-E57767A9FBEE}">
      <dsp:nvSpPr>
        <dsp:cNvPr id="0" name=""/>
        <dsp:cNvSpPr/>
      </dsp:nvSpPr>
      <dsp:spPr>
        <a:xfrm>
          <a:off x="1418879" y="2541678"/>
          <a:ext cx="5123855" cy="853977"/>
        </a:xfrm>
        <a:prstGeom prst="roundRect">
          <a:avLst>
            <a:gd name="adj" fmla="val 1667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Вартість доступу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визначається самостійно місцевими постачальниками</a:t>
          </a:r>
          <a:endParaRPr lang="uk-UA" sz="11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0574" y="2583373"/>
        <a:ext cx="5040465" cy="770587"/>
      </dsp:txXfrm>
    </dsp:sp>
    <dsp:sp modelId="{B0A20E10-6E99-411E-9CB8-786548E0AF20}">
      <dsp:nvSpPr>
        <dsp:cNvPr id="0" name=""/>
        <dsp:cNvSpPr/>
      </dsp:nvSpPr>
      <dsp:spPr>
        <a:xfrm>
          <a:off x="462314" y="3429914"/>
          <a:ext cx="1288149" cy="119519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2EC4C-FDF6-4DFA-AF3B-FF8EF96D8937}">
      <dsp:nvSpPr>
        <dsp:cNvPr id="0" name=""/>
        <dsp:cNvSpPr/>
      </dsp:nvSpPr>
      <dsp:spPr>
        <a:xfrm>
          <a:off x="2375443" y="3566566"/>
          <a:ext cx="5123855" cy="853977"/>
        </a:xfrm>
        <a:prstGeom prst="roundRect">
          <a:avLst>
            <a:gd name="adj" fmla="val 1667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та умов до договору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uk-UA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відсутні/визначається місцевими постачальниками</a:t>
          </a:r>
          <a:endParaRPr lang="uk-UA" sz="2000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7138" y="3608261"/>
        <a:ext cx="5040465" cy="770587"/>
      </dsp:txXfrm>
    </dsp:sp>
    <dsp:sp modelId="{8308ADA0-44A0-4C28-BB66-CE8E09C65960}">
      <dsp:nvSpPr>
        <dsp:cNvPr id="0" name=""/>
        <dsp:cNvSpPr/>
      </dsp:nvSpPr>
      <dsp:spPr>
        <a:xfrm>
          <a:off x="7568191" y="4591449"/>
          <a:ext cx="1039971" cy="112637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7486C-7E15-4993-B45F-14DD469ABEC7}">
      <dsp:nvSpPr>
        <dsp:cNvPr id="0" name=""/>
        <dsp:cNvSpPr/>
      </dsp:nvSpPr>
      <dsp:spPr>
        <a:xfrm>
          <a:off x="1684098" y="4619408"/>
          <a:ext cx="5123855" cy="853977"/>
        </a:xfrm>
        <a:prstGeom prst="roundRect">
          <a:avLst>
            <a:gd name="adj" fmla="val 1667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необхідної документації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регламентований /визначається місцевими постачальниками</a:t>
          </a:r>
          <a:endParaRPr lang="uk-UA" sz="11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5793" y="4661103"/>
        <a:ext cx="5040465" cy="770587"/>
      </dsp:txXfrm>
    </dsp:sp>
    <dsp:sp modelId="{57D52796-FA58-4116-9B3E-D97A509994A9}">
      <dsp:nvSpPr>
        <dsp:cNvPr id="0" name=""/>
        <dsp:cNvSpPr/>
      </dsp:nvSpPr>
      <dsp:spPr>
        <a:xfrm>
          <a:off x="531965" y="5483505"/>
          <a:ext cx="1240937" cy="102487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15EE2-D8F6-4A25-A25B-DBA2B93FDC8C}">
      <dsp:nvSpPr>
        <dsp:cNvPr id="0" name=""/>
        <dsp:cNvSpPr/>
      </dsp:nvSpPr>
      <dsp:spPr>
        <a:xfrm>
          <a:off x="2512075" y="5684664"/>
          <a:ext cx="5123855" cy="853977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uk-UA" sz="1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Досудове вирішення спорів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Відсутнє. Виключно судовий порядок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/>
        </a:p>
      </dsp:txBody>
      <dsp:txXfrm>
        <a:off x="2553770" y="5726359"/>
        <a:ext cx="5040465" cy="770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1735-E211-4D5B-A315-6DD4133054E0}">
      <dsp:nvSpPr>
        <dsp:cNvPr id="0" name=""/>
        <dsp:cNvSpPr/>
      </dsp:nvSpPr>
      <dsp:spPr>
        <a:xfrm rot="5400000">
          <a:off x="-95122" y="95122"/>
          <a:ext cx="634148" cy="4439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21952"/>
        <a:ext cx="443904" cy="190244"/>
      </dsp:txXfrm>
    </dsp:sp>
    <dsp:sp modelId="{81D3EFD2-CE22-406E-977A-6ACDE953BE0D}">
      <dsp:nvSpPr>
        <dsp:cNvPr id="0" name=""/>
        <dsp:cNvSpPr/>
      </dsp:nvSpPr>
      <dsp:spPr>
        <a:xfrm rot="5400000">
          <a:off x="3578559" y="-3133950"/>
          <a:ext cx="412196" cy="6681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забезпечення справедливого доступу</a:t>
          </a:r>
          <a:endParaRPr lang="uk-UA" sz="1300" kern="1200" dirty="0"/>
        </a:p>
      </dsp:txBody>
      <dsp:txXfrm rot="-5400000">
        <a:off x="443904" y="20827"/>
        <a:ext cx="6661384" cy="371952"/>
      </dsp:txXfrm>
    </dsp:sp>
    <dsp:sp modelId="{7D96CADE-2213-4A32-B47F-DEA5C36F4191}">
      <dsp:nvSpPr>
        <dsp:cNvPr id="0" name=""/>
        <dsp:cNvSpPr/>
      </dsp:nvSpPr>
      <dsp:spPr>
        <a:xfrm rot="5400000">
          <a:off x="-95122" y="664454"/>
          <a:ext cx="634148" cy="443904"/>
        </a:xfrm>
        <a:prstGeom prst="chevron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2</a:t>
          </a:r>
          <a:endParaRPr lang="uk-UA" sz="1200" kern="1200" dirty="0"/>
        </a:p>
      </dsp:txBody>
      <dsp:txXfrm rot="-5400000">
        <a:off x="0" y="791284"/>
        <a:ext cx="443904" cy="190244"/>
      </dsp:txXfrm>
    </dsp:sp>
    <dsp:sp modelId="{2255439E-CBF3-4131-BC37-FAA980D6E765}">
      <dsp:nvSpPr>
        <dsp:cNvPr id="0" name=""/>
        <dsp:cNvSpPr/>
      </dsp:nvSpPr>
      <dsp:spPr>
        <a:xfrm rot="5400000">
          <a:off x="3578559" y="-2565323"/>
          <a:ext cx="412196" cy="6681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наявність або відсутність технічної можливості  надання доступу до елементів інфраструктури об’єктів будівництва, транспорту, електроенергетики</a:t>
          </a:r>
          <a:endParaRPr lang="uk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3904" y="589454"/>
        <a:ext cx="6661384" cy="371952"/>
      </dsp:txXfrm>
    </dsp:sp>
    <dsp:sp modelId="{86384AE7-4CA3-4533-BF20-1F79E2CC35B0}">
      <dsp:nvSpPr>
        <dsp:cNvPr id="0" name=""/>
        <dsp:cNvSpPr/>
      </dsp:nvSpPr>
      <dsp:spPr>
        <a:xfrm rot="5400000">
          <a:off x="-95122" y="1233081"/>
          <a:ext cx="634148" cy="443904"/>
        </a:xfrm>
        <a:prstGeom prst="chevron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3</a:t>
          </a:r>
          <a:endParaRPr lang="uk-UA" sz="1200" kern="1200" dirty="0"/>
        </a:p>
      </dsp:txBody>
      <dsp:txXfrm rot="-5400000">
        <a:off x="0" y="1359911"/>
        <a:ext cx="443904" cy="190244"/>
      </dsp:txXfrm>
    </dsp:sp>
    <dsp:sp modelId="{159B5ED5-B01F-408B-BCAD-7058521D363D}">
      <dsp:nvSpPr>
        <dsp:cNvPr id="0" name=""/>
        <dsp:cNvSpPr/>
      </dsp:nvSpPr>
      <dsp:spPr>
        <a:xfrm rot="5400000">
          <a:off x="3578559" y="-1996695"/>
          <a:ext cx="412196" cy="6681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єдиних технічних вимог доступу </a:t>
          </a:r>
          <a:endParaRPr lang="uk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3904" y="1158082"/>
        <a:ext cx="6661384" cy="371952"/>
      </dsp:txXfrm>
    </dsp:sp>
    <dsp:sp modelId="{87BC1390-EAB9-482C-9149-EEC307861C4F}">
      <dsp:nvSpPr>
        <dsp:cNvPr id="0" name=""/>
        <dsp:cNvSpPr/>
      </dsp:nvSpPr>
      <dsp:spPr>
        <a:xfrm rot="5400000">
          <a:off x="-95122" y="1801708"/>
          <a:ext cx="634148" cy="443904"/>
        </a:xfrm>
        <a:prstGeom prst="chevron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4</a:t>
          </a:r>
          <a:endParaRPr lang="uk-UA" sz="1200" kern="1200" dirty="0"/>
        </a:p>
      </dsp:txBody>
      <dsp:txXfrm rot="-5400000">
        <a:off x="0" y="1928538"/>
        <a:ext cx="443904" cy="190244"/>
      </dsp:txXfrm>
    </dsp:sp>
    <dsp:sp modelId="{6C8A1651-9641-46FB-9135-7A9F369EC406}">
      <dsp:nvSpPr>
        <dsp:cNvPr id="0" name=""/>
        <dsp:cNvSpPr/>
      </dsp:nvSpPr>
      <dsp:spPr>
        <a:xfrm rot="5400000">
          <a:off x="3578559" y="-1428068"/>
          <a:ext cx="412196" cy="6681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єдиної адекватної, збалансованої методики розрахунку вартості</a:t>
          </a:r>
          <a:endParaRPr lang="uk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3904" y="1726709"/>
        <a:ext cx="6661384" cy="371952"/>
      </dsp:txXfrm>
    </dsp:sp>
    <dsp:sp modelId="{48C3B36A-6978-4C03-B8B2-926D218B3559}">
      <dsp:nvSpPr>
        <dsp:cNvPr id="0" name=""/>
        <dsp:cNvSpPr/>
      </dsp:nvSpPr>
      <dsp:spPr>
        <a:xfrm rot="5400000">
          <a:off x="-95122" y="2370335"/>
          <a:ext cx="634148" cy="443904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uk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497165"/>
        <a:ext cx="443904" cy="190244"/>
      </dsp:txXfrm>
    </dsp:sp>
    <dsp:sp modelId="{AE5A2036-6101-4372-8371-2CE1AD512FAD}">
      <dsp:nvSpPr>
        <dsp:cNvPr id="0" name=""/>
        <dsp:cNvSpPr/>
      </dsp:nvSpPr>
      <dsp:spPr>
        <a:xfrm rot="5400000">
          <a:off x="3578559" y="-859441"/>
          <a:ext cx="412196" cy="6681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>
              <a:tab pos="269875" algn="l"/>
            </a:tabLst>
            <a:defRPr/>
          </a:pPr>
          <a:r>
            <a:rPr 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Ініціювання Власником зміни правил користування та підвищення/зміни тарифів</a:t>
          </a:r>
          <a:endParaRPr lang="uk-UA" sz="1300" kern="1200" dirty="0"/>
        </a:p>
      </dsp:txBody>
      <dsp:txXfrm rot="-5400000">
        <a:off x="443904" y="2295336"/>
        <a:ext cx="6661384" cy="371952"/>
      </dsp:txXfrm>
    </dsp:sp>
    <dsp:sp modelId="{7C27A542-36B8-44E4-8BEE-56FB76AA75E6}">
      <dsp:nvSpPr>
        <dsp:cNvPr id="0" name=""/>
        <dsp:cNvSpPr/>
      </dsp:nvSpPr>
      <dsp:spPr>
        <a:xfrm rot="5400000">
          <a:off x="-95122" y="2938963"/>
          <a:ext cx="634148" cy="443904"/>
        </a:xfrm>
        <a:prstGeom prst="chevron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5</a:t>
          </a:r>
          <a:endParaRPr lang="uk-UA" sz="1200" kern="1200" dirty="0"/>
        </a:p>
      </dsp:txBody>
      <dsp:txXfrm rot="-5400000">
        <a:off x="0" y="3065793"/>
        <a:ext cx="443904" cy="190244"/>
      </dsp:txXfrm>
    </dsp:sp>
    <dsp:sp modelId="{B53D97C6-0590-488E-A551-B55D1AD8A814}">
      <dsp:nvSpPr>
        <dsp:cNvPr id="0" name=""/>
        <dsp:cNvSpPr/>
      </dsp:nvSpPr>
      <dsp:spPr>
        <a:xfrm rot="5400000">
          <a:off x="3578559" y="-290814"/>
          <a:ext cx="412196" cy="6681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Спроби Власника встановлювати додаткові роботи</a:t>
          </a:r>
          <a:endParaRPr lang="uk-UA" sz="13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3904" y="2863963"/>
        <a:ext cx="6661384" cy="371952"/>
      </dsp:txXfrm>
    </dsp:sp>
    <dsp:sp modelId="{4F5E1810-94EF-4528-9715-F5DC268DCF2E}">
      <dsp:nvSpPr>
        <dsp:cNvPr id="0" name=""/>
        <dsp:cNvSpPr/>
      </dsp:nvSpPr>
      <dsp:spPr>
        <a:xfrm rot="5400000">
          <a:off x="-95122" y="3507590"/>
          <a:ext cx="634148" cy="443904"/>
        </a:xfrm>
        <a:prstGeom prst="chevron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6</a:t>
          </a:r>
          <a:endParaRPr lang="uk-UA" sz="1200" kern="1200" dirty="0"/>
        </a:p>
      </dsp:txBody>
      <dsp:txXfrm rot="-5400000">
        <a:off x="0" y="3634420"/>
        <a:ext cx="443904" cy="190244"/>
      </dsp:txXfrm>
    </dsp:sp>
    <dsp:sp modelId="{C5C4BD58-31D9-47C7-84B9-6258CD2AD605}">
      <dsp:nvSpPr>
        <dsp:cNvPr id="0" name=""/>
        <dsp:cNvSpPr/>
      </dsp:nvSpPr>
      <dsp:spPr>
        <a:xfrm rot="5400000">
          <a:off x="3578559" y="277812"/>
          <a:ext cx="412196" cy="6681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uk-UA" sz="1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Монополізація кабельного вводу будинку (КВБ).</a:t>
          </a:r>
          <a:endParaRPr lang="uk-UA" sz="13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3904" y="3432589"/>
        <a:ext cx="6661384" cy="371952"/>
      </dsp:txXfrm>
    </dsp:sp>
    <dsp:sp modelId="{23D9BA0B-7A1C-44BF-BB50-5AF47F495306}">
      <dsp:nvSpPr>
        <dsp:cNvPr id="0" name=""/>
        <dsp:cNvSpPr/>
      </dsp:nvSpPr>
      <dsp:spPr>
        <a:xfrm rot="5400000">
          <a:off x="-95122" y="4076217"/>
          <a:ext cx="634148" cy="443904"/>
        </a:xfrm>
        <a:prstGeom prst="chevron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7</a:t>
          </a:r>
          <a:endParaRPr lang="uk-UA" sz="1200" kern="1200" dirty="0"/>
        </a:p>
      </dsp:txBody>
      <dsp:txXfrm rot="-5400000">
        <a:off x="0" y="4203047"/>
        <a:ext cx="443904" cy="190244"/>
      </dsp:txXfrm>
    </dsp:sp>
    <dsp:sp modelId="{11B50427-536F-4142-BBCC-403DAE8E03BC}">
      <dsp:nvSpPr>
        <dsp:cNvPr id="0" name=""/>
        <dsp:cNvSpPr/>
      </dsp:nvSpPr>
      <dsp:spPr>
        <a:xfrm rot="5400000">
          <a:off x="3578559" y="878389"/>
          <a:ext cx="412196" cy="6681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у власника/постачальника правовстановлюючих документів</a:t>
          </a:r>
          <a:endParaRPr lang="uk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3904" y="4033166"/>
        <a:ext cx="6661384" cy="371952"/>
      </dsp:txXfrm>
    </dsp:sp>
    <dsp:sp modelId="{8EAC13B4-E434-449C-AD8A-1AE7390B3C27}">
      <dsp:nvSpPr>
        <dsp:cNvPr id="0" name=""/>
        <dsp:cNvSpPr/>
      </dsp:nvSpPr>
      <dsp:spPr>
        <a:xfrm rot="5400000">
          <a:off x="-95122" y="4644844"/>
          <a:ext cx="634148" cy="4439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8</a:t>
          </a:r>
          <a:endParaRPr lang="uk-UA" sz="1200" kern="1200" dirty="0"/>
        </a:p>
      </dsp:txBody>
      <dsp:txXfrm rot="-5400000">
        <a:off x="0" y="4771674"/>
        <a:ext cx="443904" cy="190244"/>
      </dsp:txXfrm>
    </dsp:sp>
    <dsp:sp modelId="{76D446E4-E7A9-4121-8054-E9DF625BD00E}">
      <dsp:nvSpPr>
        <dsp:cNvPr id="0" name=""/>
        <dsp:cNvSpPr/>
      </dsp:nvSpPr>
      <dsp:spPr>
        <a:xfrm rot="5400000">
          <a:off x="3578559" y="1415067"/>
          <a:ext cx="412196" cy="6681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Земельні питання</a:t>
          </a:r>
          <a:endParaRPr lang="uk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3904" y="4569844"/>
        <a:ext cx="6661384" cy="3719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0EDBF-3D82-485C-9BA4-71E3A6CE44E1}">
      <dsp:nvSpPr>
        <dsp:cNvPr id="0" name=""/>
        <dsp:cNvSpPr/>
      </dsp:nvSpPr>
      <dsp:spPr>
        <a:xfrm>
          <a:off x="72024" y="0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ККЕ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Розроблення спільно з УСПП, ТЕЛАС та Укртелекомом Меморандуму щодо Правил взаємодії при встановлені кабельних муфт в кабельних канальній каналізації електрозв’язку 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733" y="35709"/>
        <a:ext cx="3865988" cy="1147782"/>
      </dsp:txXfrm>
    </dsp:sp>
    <dsp:sp modelId="{10ACB014-F765-48F4-B25D-156279A245DE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БРМ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діалог з КМДА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реагування на зловживання Харківськими органами місцевого самоврядування 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908" y="1458108"/>
        <a:ext cx="3860502" cy="1147782"/>
      </dsp:txXfrm>
    </dsp:sp>
    <dsp:sp modelId="{D931D83A-9768-443C-B6B1-EF5DBDFF6965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ЛЕП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Розроблення пілотного проекту взаємодії з СВП «КИЇВСЬКІ ЕЛЕКТРИЧНІ МЕРЕЖІ» ПАТ «КИЇВЕНЕРГО» протоколу про наміри (в процесі)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0108" y="2880508"/>
        <a:ext cx="3860502" cy="1147782"/>
      </dsp:txXfrm>
    </dsp:sp>
    <dsp:sp modelId="{969612BB-013C-4218-ADCF-80464239C8C8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7428" y="924560"/>
        <a:ext cx="435864" cy="596341"/>
      </dsp:txXfrm>
    </dsp:sp>
    <dsp:sp modelId="{7565A897-92B4-4D62-9556-BF2DB6239829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4628" y="2338832"/>
        <a:ext cx="435864" cy="5963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B141A-CA8C-4DDC-B2EC-99E32E6D43D5}">
      <dsp:nvSpPr>
        <dsp:cNvPr id="0" name=""/>
        <dsp:cNvSpPr/>
      </dsp:nvSpPr>
      <dsp:spPr>
        <a:xfrm>
          <a:off x="2028056" y="1399445"/>
          <a:ext cx="1109848" cy="385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8"/>
              </a:lnTo>
              <a:lnTo>
                <a:pt x="1109848" y="192618"/>
              </a:lnTo>
              <a:lnTo>
                <a:pt x="1109848" y="3852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AEEDA-DA42-40EF-8024-DC9E617FCB86}">
      <dsp:nvSpPr>
        <dsp:cNvPr id="0" name=""/>
        <dsp:cNvSpPr/>
      </dsp:nvSpPr>
      <dsp:spPr>
        <a:xfrm>
          <a:off x="918207" y="1399445"/>
          <a:ext cx="1109848" cy="385236"/>
        </a:xfrm>
        <a:custGeom>
          <a:avLst/>
          <a:gdLst/>
          <a:ahLst/>
          <a:cxnLst/>
          <a:rect l="0" t="0" r="0" b="0"/>
          <a:pathLst>
            <a:path>
              <a:moveTo>
                <a:pt x="1109848" y="0"/>
              </a:moveTo>
              <a:lnTo>
                <a:pt x="1109848" y="192618"/>
              </a:lnTo>
              <a:lnTo>
                <a:pt x="0" y="192618"/>
              </a:lnTo>
              <a:lnTo>
                <a:pt x="0" y="3852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3A298-E3FA-4817-B791-C9B129A23DAF}">
      <dsp:nvSpPr>
        <dsp:cNvPr id="0" name=""/>
        <dsp:cNvSpPr/>
      </dsp:nvSpPr>
      <dsp:spPr>
        <a:xfrm>
          <a:off x="1110826" y="482215"/>
          <a:ext cx="1834459" cy="917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u="sng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Правила</a:t>
          </a:r>
          <a:endParaRPr lang="uk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0826" y="482215"/>
        <a:ext cx="1834459" cy="917229"/>
      </dsp:txXfrm>
    </dsp:sp>
    <dsp:sp modelId="{6E55513B-6687-46D2-BDBF-757361F0D62B}">
      <dsp:nvSpPr>
        <dsp:cNvPr id="0" name=""/>
        <dsp:cNvSpPr/>
      </dsp:nvSpPr>
      <dsp:spPr>
        <a:xfrm>
          <a:off x="977" y="1784682"/>
          <a:ext cx="1834459" cy="9172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Доступу для розташування та експлуатації БРМ;</a:t>
          </a:r>
          <a:endParaRPr lang="uk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7" y="1784682"/>
        <a:ext cx="1834459" cy="917229"/>
      </dsp:txXfrm>
    </dsp:sp>
    <dsp:sp modelId="{A52BF672-E61A-4B64-950F-3EB515516030}">
      <dsp:nvSpPr>
        <dsp:cNvPr id="0" name=""/>
        <dsp:cNvSpPr/>
      </dsp:nvSpPr>
      <dsp:spPr>
        <a:xfrm>
          <a:off x="2220674" y="1784682"/>
          <a:ext cx="1834459" cy="9172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Надання в користування ККЕ всіх форм власності</a:t>
          </a:r>
          <a:endParaRPr lang="uk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0674" y="1784682"/>
        <a:ext cx="1834459" cy="9172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A7A9C-66D1-4F9F-95E6-E567C2C81DB5}">
      <dsp:nvSpPr>
        <dsp:cNvPr id="0" name=""/>
        <dsp:cNvSpPr/>
      </dsp:nvSpPr>
      <dsp:spPr>
        <a:xfrm>
          <a:off x="2340383" y="1508260"/>
          <a:ext cx="1655627" cy="359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92"/>
              </a:lnTo>
              <a:lnTo>
                <a:pt x="1655627" y="215692"/>
              </a:lnTo>
              <a:lnTo>
                <a:pt x="1655627" y="3593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F9AB4-D943-4983-A571-5247E0C63B0C}">
      <dsp:nvSpPr>
        <dsp:cNvPr id="0" name=""/>
        <dsp:cNvSpPr/>
      </dsp:nvSpPr>
      <dsp:spPr>
        <a:xfrm>
          <a:off x="2294540" y="1508260"/>
          <a:ext cx="91440" cy="359373"/>
        </a:xfrm>
        <a:custGeom>
          <a:avLst/>
          <a:gdLst/>
          <a:ahLst/>
          <a:cxnLst/>
          <a:rect l="0" t="0" r="0" b="0"/>
          <a:pathLst>
            <a:path>
              <a:moveTo>
                <a:pt x="45843" y="0"/>
              </a:moveTo>
              <a:lnTo>
                <a:pt x="45843" y="215692"/>
              </a:lnTo>
              <a:lnTo>
                <a:pt x="45720" y="215692"/>
              </a:lnTo>
              <a:lnTo>
                <a:pt x="45720" y="3593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C713F-BED7-4C2D-900C-C21106BB412F}">
      <dsp:nvSpPr>
        <dsp:cNvPr id="0" name=""/>
        <dsp:cNvSpPr/>
      </dsp:nvSpPr>
      <dsp:spPr>
        <a:xfrm>
          <a:off x="684508" y="1508260"/>
          <a:ext cx="1655874" cy="359373"/>
        </a:xfrm>
        <a:custGeom>
          <a:avLst/>
          <a:gdLst/>
          <a:ahLst/>
          <a:cxnLst/>
          <a:rect l="0" t="0" r="0" b="0"/>
          <a:pathLst>
            <a:path>
              <a:moveTo>
                <a:pt x="1655874" y="0"/>
              </a:moveTo>
              <a:lnTo>
                <a:pt x="1655874" y="215692"/>
              </a:lnTo>
              <a:lnTo>
                <a:pt x="0" y="215692"/>
              </a:lnTo>
              <a:lnTo>
                <a:pt x="0" y="3593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416A8-875A-4992-86C0-8D799D5003D4}">
      <dsp:nvSpPr>
        <dsp:cNvPr id="0" name=""/>
        <dsp:cNvSpPr/>
      </dsp:nvSpPr>
      <dsp:spPr>
        <a:xfrm>
          <a:off x="1368395" y="591836"/>
          <a:ext cx="1943974" cy="9164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sng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Порядки доступу</a:t>
          </a:r>
          <a:endParaRPr lang="uk-UA" sz="1600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8395" y="591836"/>
        <a:ext cx="1943974" cy="916424"/>
      </dsp:txXfrm>
    </dsp:sp>
    <dsp:sp modelId="{CC2A35DF-36F1-48E6-B667-473CCEBD67DE}">
      <dsp:nvSpPr>
        <dsp:cNvPr id="0" name=""/>
        <dsp:cNvSpPr/>
      </dsp:nvSpPr>
      <dsp:spPr>
        <a:xfrm>
          <a:off x="314" y="1867633"/>
          <a:ext cx="1368389" cy="9406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будівництва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" y="1867633"/>
        <a:ext cx="1368389" cy="940678"/>
      </dsp:txXfrm>
    </dsp:sp>
    <dsp:sp modelId="{022CD4E3-A0E0-467D-9327-3A1750C49496}">
      <dsp:nvSpPr>
        <dsp:cNvPr id="0" name=""/>
        <dsp:cNvSpPr/>
      </dsp:nvSpPr>
      <dsp:spPr>
        <a:xfrm>
          <a:off x="1656065" y="1867633"/>
          <a:ext cx="1368389" cy="9091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транспорту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6065" y="1867633"/>
        <a:ext cx="1368389" cy="909130"/>
      </dsp:txXfrm>
    </dsp:sp>
    <dsp:sp modelId="{9A777E79-0953-49EB-A12C-907C5F2BA5AC}">
      <dsp:nvSpPr>
        <dsp:cNvPr id="0" name=""/>
        <dsp:cNvSpPr/>
      </dsp:nvSpPr>
      <dsp:spPr>
        <a:xfrm>
          <a:off x="3311816" y="1867633"/>
          <a:ext cx="1368389" cy="9091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електроенергетики</a:t>
          </a:r>
          <a:endParaRPr lang="uk-UA" sz="1600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1816" y="1867633"/>
        <a:ext cx="1368389" cy="9091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A7A9C-66D1-4F9F-95E6-E567C2C81DB5}">
      <dsp:nvSpPr>
        <dsp:cNvPr id="0" name=""/>
        <dsp:cNvSpPr/>
      </dsp:nvSpPr>
      <dsp:spPr>
        <a:xfrm>
          <a:off x="3067773" y="1896398"/>
          <a:ext cx="2402486" cy="34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56"/>
              </a:lnTo>
              <a:lnTo>
                <a:pt x="2402486" y="208656"/>
              </a:lnTo>
              <a:lnTo>
                <a:pt x="2402486" y="34764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BCC27-FE86-4DFD-922E-296BCE97FBE2}">
      <dsp:nvSpPr>
        <dsp:cNvPr id="0" name=""/>
        <dsp:cNvSpPr/>
      </dsp:nvSpPr>
      <dsp:spPr>
        <a:xfrm>
          <a:off x="3067773" y="1896398"/>
          <a:ext cx="808387" cy="349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45"/>
              </a:lnTo>
              <a:lnTo>
                <a:pt x="808387" y="210145"/>
              </a:lnTo>
              <a:lnTo>
                <a:pt x="808387" y="34913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F9AB4-D943-4983-A571-5247E0C63B0C}">
      <dsp:nvSpPr>
        <dsp:cNvPr id="0" name=""/>
        <dsp:cNvSpPr/>
      </dsp:nvSpPr>
      <dsp:spPr>
        <a:xfrm>
          <a:off x="2266785" y="1896398"/>
          <a:ext cx="800987" cy="347649"/>
        </a:xfrm>
        <a:custGeom>
          <a:avLst/>
          <a:gdLst/>
          <a:ahLst/>
          <a:cxnLst/>
          <a:rect l="0" t="0" r="0" b="0"/>
          <a:pathLst>
            <a:path>
              <a:moveTo>
                <a:pt x="800987" y="0"/>
              </a:moveTo>
              <a:lnTo>
                <a:pt x="800987" y="208656"/>
              </a:lnTo>
              <a:lnTo>
                <a:pt x="0" y="208656"/>
              </a:lnTo>
              <a:lnTo>
                <a:pt x="0" y="34764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C713F-BED7-4C2D-900C-C21106BB412F}">
      <dsp:nvSpPr>
        <dsp:cNvPr id="0" name=""/>
        <dsp:cNvSpPr/>
      </dsp:nvSpPr>
      <dsp:spPr>
        <a:xfrm>
          <a:off x="665048" y="1896398"/>
          <a:ext cx="2402724" cy="347649"/>
        </a:xfrm>
        <a:custGeom>
          <a:avLst/>
          <a:gdLst/>
          <a:ahLst/>
          <a:cxnLst/>
          <a:rect l="0" t="0" r="0" b="0"/>
          <a:pathLst>
            <a:path>
              <a:moveTo>
                <a:pt x="2402724" y="0"/>
              </a:moveTo>
              <a:lnTo>
                <a:pt x="2402724" y="208656"/>
              </a:lnTo>
              <a:lnTo>
                <a:pt x="0" y="208656"/>
              </a:lnTo>
              <a:lnTo>
                <a:pt x="0" y="34764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416A8-875A-4992-86C0-8D799D5003D4}">
      <dsp:nvSpPr>
        <dsp:cNvPr id="0" name=""/>
        <dsp:cNvSpPr/>
      </dsp:nvSpPr>
      <dsp:spPr>
        <a:xfrm>
          <a:off x="2127493" y="1009869"/>
          <a:ext cx="1880558" cy="8865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sng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Типові договори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7493" y="1009869"/>
        <a:ext cx="1880558" cy="886528"/>
      </dsp:txXfrm>
    </dsp:sp>
    <dsp:sp modelId="{CC2A35DF-36F1-48E6-B667-473CCEBD67DE}">
      <dsp:nvSpPr>
        <dsp:cNvPr id="0" name=""/>
        <dsp:cNvSpPr/>
      </dsp:nvSpPr>
      <dsp:spPr>
        <a:xfrm>
          <a:off x="3173" y="2244048"/>
          <a:ext cx="1323749" cy="9099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будівництва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3" y="2244048"/>
        <a:ext cx="1323749" cy="909991"/>
      </dsp:txXfrm>
    </dsp:sp>
    <dsp:sp modelId="{022CD4E3-A0E0-467D-9327-3A1750C49496}">
      <dsp:nvSpPr>
        <dsp:cNvPr id="0" name=""/>
        <dsp:cNvSpPr/>
      </dsp:nvSpPr>
      <dsp:spPr>
        <a:xfrm>
          <a:off x="1604910" y="2244048"/>
          <a:ext cx="1323749" cy="8794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транспорту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4910" y="2244048"/>
        <a:ext cx="1323749" cy="879472"/>
      </dsp:txXfrm>
    </dsp:sp>
    <dsp:sp modelId="{9C4D4CAE-CACE-409C-9133-9FCDB23C0B96}">
      <dsp:nvSpPr>
        <dsp:cNvPr id="0" name=""/>
        <dsp:cNvSpPr/>
      </dsp:nvSpPr>
      <dsp:spPr>
        <a:xfrm>
          <a:off x="3214285" y="2245537"/>
          <a:ext cx="1323749" cy="9248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розташування</a:t>
          </a:r>
          <a:r>
            <a:rPr lang="uk-UA" sz="1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та експлуатації БРМ</a:t>
          </a:r>
          <a:endParaRPr lang="uk-UA" sz="1400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4285" y="2245537"/>
        <a:ext cx="1323749" cy="924890"/>
      </dsp:txXfrm>
    </dsp:sp>
    <dsp:sp modelId="{9A777E79-0953-49EB-A12C-907C5F2BA5AC}">
      <dsp:nvSpPr>
        <dsp:cNvPr id="0" name=""/>
        <dsp:cNvSpPr/>
      </dsp:nvSpPr>
      <dsp:spPr>
        <a:xfrm>
          <a:off x="4808384" y="2244048"/>
          <a:ext cx="1323749" cy="8794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електроенергетики</a:t>
          </a:r>
          <a:endParaRPr lang="uk-UA" sz="1600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8384" y="2244048"/>
        <a:ext cx="1323749" cy="8794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A7A9C-66D1-4F9F-95E6-E567C2C81DB5}">
      <dsp:nvSpPr>
        <dsp:cNvPr id="0" name=""/>
        <dsp:cNvSpPr/>
      </dsp:nvSpPr>
      <dsp:spPr>
        <a:xfrm>
          <a:off x="2340383" y="1508260"/>
          <a:ext cx="1655627" cy="359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92"/>
              </a:lnTo>
              <a:lnTo>
                <a:pt x="1655627" y="215692"/>
              </a:lnTo>
              <a:lnTo>
                <a:pt x="1655627" y="3593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F9AB4-D943-4983-A571-5247E0C63B0C}">
      <dsp:nvSpPr>
        <dsp:cNvPr id="0" name=""/>
        <dsp:cNvSpPr/>
      </dsp:nvSpPr>
      <dsp:spPr>
        <a:xfrm>
          <a:off x="2294540" y="1508260"/>
          <a:ext cx="91440" cy="359373"/>
        </a:xfrm>
        <a:custGeom>
          <a:avLst/>
          <a:gdLst/>
          <a:ahLst/>
          <a:cxnLst/>
          <a:rect l="0" t="0" r="0" b="0"/>
          <a:pathLst>
            <a:path>
              <a:moveTo>
                <a:pt x="45843" y="0"/>
              </a:moveTo>
              <a:lnTo>
                <a:pt x="45843" y="215692"/>
              </a:lnTo>
              <a:lnTo>
                <a:pt x="45720" y="215692"/>
              </a:lnTo>
              <a:lnTo>
                <a:pt x="45720" y="3593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C713F-BED7-4C2D-900C-C21106BB412F}">
      <dsp:nvSpPr>
        <dsp:cNvPr id="0" name=""/>
        <dsp:cNvSpPr/>
      </dsp:nvSpPr>
      <dsp:spPr>
        <a:xfrm>
          <a:off x="684508" y="1508260"/>
          <a:ext cx="1655874" cy="359373"/>
        </a:xfrm>
        <a:custGeom>
          <a:avLst/>
          <a:gdLst/>
          <a:ahLst/>
          <a:cxnLst/>
          <a:rect l="0" t="0" r="0" b="0"/>
          <a:pathLst>
            <a:path>
              <a:moveTo>
                <a:pt x="1655874" y="0"/>
              </a:moveTo>
              <a:lnTo>
                <a:pt x="1655874" y="215692"/>
              </a:lnTo>
              <a:lnTo>
                <a:pt x="0" y="215692"/>
              </a:lnTo>
              <a:lnTo>
                <a:pt x="0" y="3593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416A8-875A-4992-86C0-8D799D5003D4}">
      <dsp:nvSpPr>
        <dsp:cNvPr id="0" name=""/>
        <dsp:cNvSpPr/>
      </dsp:nvSpPr>
      <dsp:spPr>
        <a:xfrm>
          <a:off x="1368395" y="591836"/>
          <a:ext cx="1943974" cy="9164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Вимоги до розташування </a:t>
          </a:r>
          <a:r>
            <a:rPr lang="uk-UA" sz="1600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тех</a:t>
          </a:r>
          <a:r>
            <a:rPr lang="uk-UA" sz="16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засобів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8395" y="591836"/>
        <a:ext cx="1943974" cy="916424"/>
      </dsp:txXfrm>
    </dsp:sp>
    <dsp:sp modelId="{CC2A35DF-36F1-48E6-B667-473CCEBD67DE}">
      <dsp:nvSpPr>
        <dsp:cNvPr id="0" name=""/>
        <dsp:cNvSpPr/>
      </dsp:nvSpPr>
      <dsp:spPr>
        <a:xfrm>
          <a:off x="314" y="1867633"/>
          <a:ext cx="1368389" cy="9406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будівництва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" y="1867633"/>
        <a:ext cx="1368389" cy="940678"/>
      </dsp:txXfrm>
    </dsp:sp>
    <dsp:sp modelId="{022CD4E3-A0E0-467D-9327-3A1750C49496}">
      <dsp:nvSpPr>
        <dsp:cNvPr id="0" name=""/>
        <dsp:cNvSpPr/>
      </dsp:nvSpPr>
      <dsp:spPr>
        <a:xfrm>
          <a:off x="1656065" y="1867633"/>
          <a:ext cx="1368389" cy="9091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транспорту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6065" y="1867633"/>
        <a:ext cx="1368389" cy="909130"/>
      </dsp:txXfrm>
    </dsp:sp>
    <dsp:sp modelId="{9A777E79-0953-49EB-A12C-907C5F2BA5AC}">
      <dsp:nvSpPr>
        <dsp:cNvPr id="0" name=""/>
        <dsp:cNvSpPr/>
      </dsp:nvSpPr>
      <dsp:spPr>
        <a:xfrm>
          <a:off x="3311816" y="1867633"/>
          <a:ext cx="1368389" cy="9091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об’єктів електроенергетики</a:t>
          </a:r>
          <a:endParaRPr lang="uk-UA" sz="1600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1816" y="1867633"/>
        <a:ext cx="1368389" cy="909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E230B-AB93-4A4E-931A-C7306BB2E86D}" type="datetimeFigureOut">
              <a:rPr lang="uk-UA" smtClean="0"/>
              <a:t>03.09.2015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07F29-3563-4FA0-8F65-13261791ED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332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7F29-3563-4FA0-8F65-13261791ED9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80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7F29-3563-4FA0-8F65-13261791ED94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0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AE90-D606-4461-B2B0-544254F965CC}" type="datetimeFigureOut">
              <a:rPr lang="uk-UA" smtClean="0"/>
              <a:t>03.09.2015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02EE-BA57-44A8-970E-E87EA2B07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838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AE90-D606-4461-B2B0-544254F965CC}" type="datetimeFigureOut">
              <a:rPr lang="uk-UA" smtClean="0"/>
              <a:t>03.09.2015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02EE-BA57-44A8-970E-E87EA2B07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3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AE90-D606-4461-B2B0-544254F965CC}" type="datetimeFigureOut">
              <a:rPr lang="uk-UA" smtClean="0"/>
              <a:t>03.09.2015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02EE-BA57-44A8-970E-E87EA2B07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856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AE90-D606-4461-B2B0-544254F965CC}" type="datetimeFigureOut">
              <a:rPr lang="uk-UA" smtClean="0"/>
              <a:t>03.09.2015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02EE-BA57-44A8-970E-E87EA2B07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80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AE90-D606-4461-B2B0-544254F965CC}" type="datetimeFigureOut">
              <a:rPr lang="uk-UA" smtClean="0"/>
              <a:t>03.09.2015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02EE-BA57-44A8-970E-E87EA2B07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88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AE90-D606-4461-B2B0-544254F965CC}" type="datetimeFigureOut">
              <a:rPr lang="uk-UA" smtClean="0"/>
              <a:t>03.09.2015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02EE-BA57-44A8-970E-E87EA2B07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611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AE90-D606-4461-B2B0-544254F965CC}" type="datetimeFigureOut">
              <a:rPr lang="uk-UA" smtClean="0"/>
              <a:t>03.09.2015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02EE-BA57-44A8-970E-E87EA2B07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001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AE90-D606-4461-B2B0-544254F965CC}" type="datetimeFigureOut">
              <a:rPr lang="uk-UA" smtClean="0"/>
              <a:t>03.09.2015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02EE-BA57-44A8-970E-E87EA2B07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5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AE90-D606-4461-B2B0-544254F965CC}" type="datetimeFigureOut">
              <a:rPr lang="uk-UA" smtClean="0"/>
              <a:t>03.09.2015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02EE-BA57-44A8-970E-E87EA2B07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61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AE90-D606-4461-B2B0-544254F965CC}" type="datetimeFigureOut">
              <a:rPr lang="uk-UA" smtClean="0"/>
              <a:t>03.09.2015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02EE-BA57-44A8-970E-E87EA2B07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46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AE90-D606-4461-B2B0-544254F965CC}" type="datetimeFigureOut">
              <a:rPr lang="uk-UA" smtClean="0"/>
              <a:t>03.09.2015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02EE-BA57-44A8-970E-E87EA2B07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27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AE90-D606-4461-B2B0-544254F965CC}" type="datetimeFigureOut">
              <a:rPr lang="uk-UA" smtClean="0"/>
              <a:t>03.09.2015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02EE-BA57-44A8-970E-E87EA2B07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25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diagramLayout" Target="../diagrams/layou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diagramData" Target="../diagrams/data2.xml"/><Relationship Id="rId5" Type="http://schemas.openxmlformats.org/officeDocument/2006/relationships/image" Target="../media/image8.png"/><Relationship Id="rId15" Type="http://schemas.microsoft.com/office/2007/relationships/diagramDrawing" Target="../diagrams/drawing2.xml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12776"/>
            <a:ext cx="8352928" cy="2185214"/>
          </a:xfrm>
          <a:prstGeom prst="rect">
            <a:avLst/>
          </a:prstGeom>
          <a:gradFill>
            <a:gsLst>
              <a:gs pos="66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endParaRPr lang="uk-UA" altLang="uk-UA" sz="1600" b="1" dirty="0">
              <a:solidFill>
                <a:srgbClr val="9933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uk-UA" alt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ПРОТЯГНУТИ ІНТЕРНЕТ, щоб </a:t>
            </a:r>
          </a:p>
          <a:p>
            <a:pPr algn="ctr"/>
            <a:r>
              <a:rPr lang="uk-UA" alt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ПРОТЯГНУТИ НОГИ</a:t>
            </a:r>
          </a:p>
          <a:p>
            <a:pPr algn="ctr"/>
            <a:r>
              <a:rPr lang="uk-UA" altLang="uk-UA" b="1" i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uk-UA" altLang="uk-UA" b="1" i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uk-UA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 ПИТАННЯ</a:t>
            </a:r>
          </a:p>
          <a:p>
            <a:pPr algn="ctr"/>
            <a:r>
              <a:rPr lang="uk-UA" alt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доступу </a:t>
            </a:r>
            <a:r>
              <a:rPr lang="uk-UA" alt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елементів інфраструктури об’єктів будівництва, транспорту, </a:t>
            </a:r>
            <a:r>
              <a:rPr lang="uk-UA" alt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електроенергетики</a:t>
            </a:r>
            <a:endParaRPr lang="uk-UA" altLang="uk-UA" b="1" i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bit.ly/Uqxu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36" y="3717032"/>
            <a:ext cx="3385344" cy="25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0584764"/>
              </p:ext>
            </p:extLst>
          </p:nvPr>
        </p:nvGraphicFramePr>
        <p:xfrm>
          <a:off x="344473" y="332656"/>
          <a:ext cx="8259975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s://scontent-fra3-1.xx.fbcdn.net/hphotos-xpt1/v/t1.0-9/11251883_10206317926058868_5612707451361193786_n.jpg?oh=33456a893164198f9a7219dd1c2448a7&amp;oe=563793E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790521" cy="20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27" y="3717032"/>
            <a:ext cx="2941730" cy="1959192"/>
          </a:xfrm>
          <a:prstGeom prst="rect">
            <a:avLst/>
          </a:prstGeom>
        </p:spPr>
      </p:pic>
      <p:pic>
        <p:nvPicPr>
          <p:cNvPr id="7" name="Picture 4" descr="http://i.piccy.info/i7/5438167949ab82b8c9ec5c2976e8b53e/4-55-1233/25383969/IMG_08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907819" cy="21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18" descr="http://us.cdn1.123rf.com/168nwm/coramax/coramax1210/coramax121000006/15588167-3d-people--man-person-with-a-house-bui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87" y="4729958"/>
            <a:ext cx="1293007" cy="96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http://businessup.kz/wp-content/uploads/2014/07/%D0%A1%D0%BA%D0%BE%D1%80%D0%BE%D1%81%D1%82%D1%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61" y="47996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http://komp-r.ucoz.ru/_ph/15/564693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95" y="2670616"/>
            <a:ext cx="847869" cy="113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69132" y="5900673"/>
            <a:ext cx="1249622" cy="907053"/>
          </a:xfrm>
          <a:prstGeom prst="roundRect">
            <a:avLst>
              <a:gd name="adj" fmla="val 1667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1116192"/>
              <a:satOff val="6725"/>
              <a:lumOff val="539"/>
              <a:alphaOff val="0"/>
            </a:schemeClr>
          </a:effectRef>
          <a:fontRef idx="minor">
            <a:schemeClr val="lt1"/>
          </a:fontRef>
        </p:style>
      </p:sp>
      <p:pic>
        <p:nvPicPr>
          <p:cNvPr id="37" name="Picture 16" descr="http://myhappy-m.ru/images/kartinki/3d-chelovechek-03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" y="4436746"/>
            <a:ext cx="847577" cy="11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39552" y="548680"/>
            <a:ext cx="1296144" cy="792088"/>
            <a:chOff x="8071" y="3291519"/>
            <a:chExt cx="1108151" cy="554075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8071" y="3291519"/>
              <a:ext cx="1108151" cy="55407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4299" y="3307747"/>
              <a:ext cx="1075695" cy="5216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Надання заявки та необхідної документації</a:t>
              </a:r>
              <a:endParaRPr lang="uk-UA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4012937" y="239699"/>
            <a:ext cx="4752528" cy="75387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здається доволі зрозуміло</a:t>
            </a:r>
          </a:p>
          <a:p>
            <a:pPr algn="ctr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Здається…</a:t>
            </a: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39752" y="763494"/>
            <a:ext cx="1108151" cy="554075"/>
            <a:chOff x="1285893" y="4293096"/>
            <a:chExt cx="1108151" cy="554075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285893" y="4293096"/>
              <a:ext cx="1108151" cy="55407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302121" y="4309324"/>
              <a:ext cx="1075695" cy="5216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відмова</a:t>
              </a:r>
              <a:endParaRPr lang="uk-UA" sz="1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" name="Прямая со стрелкой 11"/>
          <p:cNvCxnSpPr>
            <a:stCxn id="3" idx="3"/>
          </p:cNvCxnSpPr>
          <p:nvPr/>
        </p:nvCxnSpPr>
        <p:spPr>
          <a:xfrm>
            <a:off x="1835696" y="944724"/>
            <a:ext cx="5202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727545" y="1893633"/>
            <a:ext cx="1108151" cy="554075"/>
            <a:chOff x="1404879" y="2323003"/>
            <a:chExt cx="1108151" cy="554075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404879" y="2323003"/>
              <a:ext cx="1108151" cy="55407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421107" y="2339231"/>
              <a:ext cx="1075695" cy="5216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Отримання ТУ</a:t>
              </a:r>
            </a:p>
          </p:txBody>
        </p:sp>
      </p:grpSp>
      <p:pic>
        <p:nvPicPr>
          <p:cNvPr id="16" name="Picture 8" descr="http://free-war.net/uploads/posts/2010-09/1285412868_scwl2bdga0hmwuu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96" y="1425663"/>
            <a:ext cx="765127" cy="102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>
            <a:stCxn id="3" idx="2"/>
          </p:cNvCxnSpPr>
          <p:nvPr/>
        </p:nvCxnSpPr>
        <p:spPr>
          <a:xfrm>
            <a:off x="1187624" y="1340768"/>
            <a:ext cx="0" cy="552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http://dp-krim.ru/wp-content/uploads/2014/05/3d-chelovechek-5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" y="1363967"/>
            <a:ext cx="898483" cy="11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708564" y="2837342"/>
            <a:ext cx="1108151" cy="554075"/>
            <a:chOff x="2627784" y="3501008"/>
            <a:chExt cx="1108151" cy="554075"/>
          </a:xfrm>
          <a:scene3d>
            <a:camera prst="orthographicFront"/>
            <a:lightRig rig="fla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627784" y="3501008"/>
              <a:ext cx="1108151" cy="55407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2644012" y="3517236"/>
              <a:ext cx="1075695" cy="5216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Погодження ціни</a:t>
              </a:r>
              <a:endParaRPr lang="uk-UA" sz="1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57700" y="3781051"/>
            <a:ext cx="1108151" cy="554075"/>
            <a:chOff x="2627784" y="3501008"/>
            <a:chExt cx="1108151" cy="554075"/>
          </a:xfrm>
          <a:scene3d>
            <a:camera prst="orthographicFront"/>
            <a:lightRig rig="flat" dir="t"/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627784" y="3501008"/>
              <a:ext cx="1108151" cy="55407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2644012" y="3517236"/>
              <a:ext cx="1075695" cy="5216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Розробка Робочого проекту</a:t>
              </a:r>
              <a:endParaRPr lang="uk-UA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339751" y="3764823"/>
            <a:ext cx="1108151" cy="554075"/>
            <a:chOff x="3851921" y="2007833"/>
            <a:chExt cx="1108151" cy="554075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851921" y="2007833"/>
              <a:ext cx="1108151" cy="55407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3868149" y="2024061"/>
              <a:ext cx="1075695" cy="5216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відмова</a:t>
              </a:r>
              <a:endParaRPr lang="uk-UA" sz="1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82527" y="4729959"/>
            <a:ext cx="1108151" cy="554075"/>
            <a:chOff x="3851920" y="5149838"/>
            <a:chExt cx="1108151" cy="554075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851920" y="5149838"/>
              <a:ext cx="1108151" cy="55407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3868148" y="5166066"/>
              <a:ext cx="1075695" cy="5216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Погодження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Роб. проекту</a:t>
              </a:r>
              <a:endParaRPr lang="uk-UA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9" name="Прямая со стрелкой 38"/>
          <p:cNvCxnSpPr/>
          <p:nvPr/>
        </p:nvCxnSpPr>
        <p:spPr>
          <a:xfrm>
            <a:off x="1187624" y="2447708"/>
            <a:ext cx="0" cy="389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187624" y="3391417"/>
            <a:ext cx="0" cy="40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187624" y="4335126"/>
            <a:ext cx="0" cy="411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31" idx="1"/>
          </p:cNvCxnSpPr>
          <p:nvPr/>
        </p:nvCxnSpPr>
        <p:spPr>
          <a:xfrm flipV="1">
            <a:off x="1874450" y="4041861"/>
            <a:ext cx="465301" cy="16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798755" y="5683487"/>
            <a:ext cx="1108151" cy="554075"/>
            <a:chOff x="2627784" y="3501008"/>
            <a:chExt cx="1108151" cy="554075"/>
          </a:xfrm>
          <a:scene3d>
            <a:camera prst="orthographicFront"/>
            <a:lightRig rig="flat" dir="t"/>
          </a:scene3d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627784" y="3501008"/>
              <a:ext cx="1108151" cy="55407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2644012" y="3517236"/>
              <a:ext cx="1075695" cy="5216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Погодження ціни</a:t>
              </a:r>
              <a:endParaRPr lang="uk-UA" sz="1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475883" y="5699715"/>
            <a:ext cx="1108151" cy="554075"/>
            <a:chOff x="4649801" y="3284984"/>
            <a:chExt cx="1108151" cy="554075"/>
          </a:xfrm>
          <a:scene3d>
            <a:camera prst="orthographicFront"/>
            <a:lightRig rig="flat" dir="t"/>
          </a:scene3d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4649801" y="3284984"/>
              <a:ext cx="1108151" cy="55407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4666029" y="3301212"/>
              <a:ext cx="1075695" cy="5216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Укладення договору</a:t>
              </a:r>
              <a:endParaRPr lang="uk-UA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7" name="Picture 12" descr="http://komp-r.ucoz.ru/_ph/15/1017803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95" y="4632765"/>
            <a:ext cx="1110078" cy="97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Прямая со стрелкой 58"/>
          <p:cNvCxnSpPr/>
          <p:nvPr/>
        </p:nvCxnSpPr>
        <p:spPr>
          <a:xfrm>
            <a:off x="1187624" y="5267806"/>
            <a:ext cx="0" cy="431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906906" y="5960524"/>
            <a:ext cx="539989" cy="16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4045310" y="5715031"/>
            <a:ext cx="1118768" cy="554075"/>
            <a:chOff x="5569495" y="4880154"/>
            <a:chExt cx="1118768" cy="554075"/>
          </a:xfrm>
          <a:scene3d>
            <a:camera prst="orthographicFront"/>
            <a:lightRig rig="flat" dir="t"/>
          </a:scene3d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5580112" y="4880154"/>
              <a:ext cx="1108151" cy="55407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6" name="Скругленный прямоугольник 4"/>
            <p:cNvSpPr/>
            <p:nvPr/>
          </p:nvSpPr>
          <p:spPr>
            <a:xfrm>
              <a:off x="5569495" y="4896381"/>
              <a:ext cx="1075695" cy="5216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Будівництво мереж</a:t>
              </a:r>
              <a:endParaRPr lang="uk-UA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668947" y="5734137"/>
            <a:ext cx="1108151" cy="554075"/>
            <a:chOff x="6718676" y="3304206"/>
            <a:chExt cx="1108151" cy="554075"/>
          </a:xfrm>
          <a:scene3d>
            <a:camera prst="orthographicFront"/>
            <a:lightRig rig="flat" dir="t"/>
          </a:scene3d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6718676" y="3304206"/>
              <a:ext cx="1108151" cy="55407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9" name="Скругленный прямоугольник 4"/>
            <p:cNvSpPr/>
            <p:nvPr/>
          </p:nvSpPr>
          <p:spPr>
            <a:xfrm>
              <a:off x="6734904" y="3320434"/>
              <a:ext cx="1075695" cy="5216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Прийняття об’єкта в експлуатацію</a:t>
              </a:r>
              <a:endParaRPr lang="uk-UA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7235792" y="5731259"/>
            <a:ext cx="1154326" cy="556283"/>
            <a:chOff x="7622169" y="4880154"/>
            <a:chExt cx="1154326" cy="556283"/>
          </a:xfrm>
          <a:scene3d>
            <a:camera prst="orthographicFront"/>
            <a:lightRig rig="flat" dir="t"/>
          </a:scene3d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7668344" y="4880154"/>
              <a:ext cx="1108151" cy="55407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2" name="Скругленный прямоугольник 4"/>
            <p:cNvSpPr/>
            <p:nvPr/>
          </p:nvSpPr>
          <p:spPr>
            <a:xfrm>
              <a:off x="7622169" y="4914818"/>
              <a:ext cx="1075695" cy="5216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Надання послуг</a:t>
              </a:r>
              <a:endParaRPr lang="uk-UA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6" name="Прямая со стрелкой 75"/>
          <p:cNvCxnSpPr>
            <a:stCxn id="54" idx="3"/>
          </p:cNvCxnSpPr>
          <p:nvPr/>
        </p:nvCxnSpPr>
        <p:spPr>
          <a:xfrm flipV="1">
            <a:off x="3584034" y="5976752"/>
            <a:ext cx="46127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68" idx="1"/>
          </p:cNvCxnSpPr>
          <p:nvPr/>
        </p:nvCxnSpPr>
        <p:spPr>
          <a:xfrm>
            <a:off x="5164078" y="6008296"/>
            <a:ext cx="504869" cy="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71" idx="1"/>
          </p:cNvCxnSpPr>
          <p:nvPr/>
        </p:nvCxnSpPr>
        <p:spPr>
          <a:xfrm flipV="1">
            <a:off x="6800186" y="6008297"/>
            <a:ext cx="481781" cy="18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0" descr="http://www.hqoboi.com/img/other_/3d-chelovechek-2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74" y="1649512"/>
            <a:ext cx="15716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9" name="Схема 88"/>
          <p:cNvGraphicFramePr/>
          <p:nvPr>
            <p:extLst>
              <p:ext uri="{D42A27DB-BD31-4B8C-83A1-F6EECF244321}">
                <p14:modId xmlns:p14="http://schemas.microsoft.com/office/powerpoint/2010/main" val="1800422057"/>
              </p:ext>
            </p:extLst>
          </p:nvPr>
        </p:nvGraphicFramePr>
        <p:xfrm>
          <a:off x="3980107" y="1777929"/>
          <a:ext cx="3698705" cy="2272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3320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2153387"/>
              </p:ext>
            </p:extLst>
          </p:nvPr>
        </p:nvGraphicFramePr>
        <p:xfrm>
          <a:off x="7586" y="33728"/>
          <a:ext cx="9028909" cy="677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08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0.gstatic.com/images?q=tbn:ANd9GcTg2WvHuGcPkvAGKuD8-umzA41_hi2FyO3wMLUA5duJ4BwviXE2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34505130"/>
              </p:ext>
            </p:extLst>
          </p:nvPr>
        </p:nvGraphicFramePr>
        <p:xfrm>
          <a:off x="1619671" y="1432181"/>
          <a:ext cx="7125411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25411" cy="998984"/>
          </a:xfrm>
          <a:solidFill>
            <a:schemeClr val="accent3"/>
          </a:solidFill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Питання/проблеми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3.gstatic.com/images?q=tbn:ANd9GcS3mJ5D1jK-l9XZUj2NkWEc-oFUpjAKN1ZAz8Un_X1MvIPTvB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20" y="18195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6811102"/>
              </p:ext>
            </p:extLst>
          </p:nvPr>
        </p:nvGraphicFramePr>
        <p:xfrm>
          <a:off x="2871551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&amp;Icy;&amp;ncy;&amp;tcy;&amp;iecy;&amp;rcy;&amp;ncy;&amp;iecy;&amp;tcy; &amp;Acy;&amp;scy;&amp;scy;&amp;ocy;&amp;tscy;&amp;icy;&amp;acy;&amp;tscy;&amp;icy;&amp;yacy; &amp;Ucy;&amp;kcy;&amp;rcy;&amp;acy;&amp;icy;&amp;ncy;&amp;y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950"/>
            <a:ext cx="1800200" cy="148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nkazan.ru/wp-content/uploads/2012/08/IMG_19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2492182" cy="16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2.share.te.ua/b364438/IMAG01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495257" cy="14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nternetua.com/upload/content/97/b5/ib_220918_1412853266_rebenok-upal-v-kolodey-kremenchug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8415"/>
            <a:ext cx="2232247" cy="16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052736"/>
            <a:ext cx="5050904" cy="364902"/>
          </a:xfrm>
        </p:spPr>
        <p:txBody>
          <a:bodyPr>
            <a:normAutofit fontScale="90000"/>
          </a:bodyPr>
          <a:lstStyle/>
          <a:p>
            <a:r>
              <a:rPr lang="uk-UA" altLang="uk-UA" sz="2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про доступ до інфраструктури об’єктів</a:t>
            </a:r>
            <a:br>
              <a:rPr lang="uk-UA" altLang="uk-UA" sz="2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будівництва, транспорту, електроенергетики</a:t>
            </a:r>
            <a:br>
              <a:rPr lang="uk-UA" altLang="uk-UA" sz="2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потреб </a:t>
            </a:r>
            <a:r>
              <a:rPr lang="uk-UA" altLang="uk-UA" sz="2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nau.edu.ua/assets/components/phpthumbof/cache/NKRZI_NAU.11294dea2af50c82ff0433558a2ad7005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" y="0"/>
            <a:ext cx="2921992" cy="29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17029471"/>
              </p:ext>
            </p:extLst>
          </p:nvPr>
        </p:nvGraphicFramePr>
        <p:xfrm>
          <a:off x="4555455" y="1901055"/>
          <a:ext cx="4056112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32285174"/>
              </p:ext>
            </p:extLst>
          </p:nvPr>
        </p:nvGraphicFramePr>
        <p:xfrm>
          <a:off x="457200" y="3500015"/>
          <a:ext cx="4680520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161348" y="5085183"/>
            <a:ext cx="1795028" cy="1368153"/>
          </a:xfrm>
          <a:prstGeom prst="roundRect">
            <a:avLst>
              <a:gd name="adj" fmla="val 16670"/>
            </a:avLst>
          </a:prstGeom>
          <a:blipFill rotWithShape="1">
            <a:blip r:embed="rId1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76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.pfst.net/2010.10/33792024650afa410f487488c8ca8b602ce62ac29e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63" y="4725144"/>
            <a:ext cx="2133425" cy="21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nau.edu.ua/assets/components/phpthumbof/cache/NKRZI_NAU.11294dea2af50c82ff0433558a2ad7005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" y="0"/>
            <a:ext cx="2921992" cy="29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4553515" y="260648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про доступ до інфраструктури об’єктів</a:t>
            </a:r>
            <a:b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транспорту, електроенергетики</a:t>
            </a:r>
            <a:b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потреб телекомунікацій</a:t>
            </a:r>
            <a:endParaRPr lang="uk-UA" sz="2400" dirty="0"/>
          </a:p>
        </p:txBody>
      </p:sp>
      <p:graphicFrame>
        <p:nvGraphicFramePr>
          <p:cNvPr id="71" name="Схема 70"/>
          <p:cNvGraphicFramePr/>
          <p:nvPr>
            <p:extLst>
              <p:ext uri="{D42A27DB-BD31-4B8C-83A1-F6EECF244321}">
                <p14:modId xmlns:p14="http://schemas.microsoft.com/office/powerpoint/2010/main" val="806784513"/>
              </p:ext>
            </p:extLst>
          </p:nvPr>
        </p:nvGraphicFramePr>
        <p:xfrm>
          <a:off x="2962102" y="1236018"/>
          <a:ext cx="6135308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5" name="Схема 74"/>
          <p:cNvGraphicFramePr/>
          <p:nvPr>
            <p:extLst>
              <p:ext uri="{D42A27DB-BD31-4B8C-83A1-F6EECF244321}">
                <p14:modId xmlns:p14="http://schemas.microsoft.com/office/powerpoint/2010/main" val="1307019509"/>
              </p:ext>
            </p:extLst>
          </p:nvPr>
        </p:nvGraphicFramePr>
        <p:xfrm>
          <a:off x="107504" y="3973387"/>
          <a:ext cx="4680520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84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19348277"/>
              </p:ext>
            </p:extLst>
          </p:nvPr>
        </p:nvGraphicFramePr>
        <p:xfrm>
          <a:off x="107504" y="1729306"/>
          <a:ext cx="9036496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5414518"/>
            <a:ext cx="8208912" cy="104797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Граничні </a:t>
            </a:r>
            <a:r>
              <a:rPr lang="uk-UA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тарифи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Граничні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тарифи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надання в користування кабельної каналізації електрозв’язку всіх форм власності</a:t>
            </a:r>
            <a:endParaRPr lang="uk-UA" dirty="0"/>
          </a:p>
        </p:txBody>
      </p:sp>
      <p:pic>
        <p:nvPicPr>
          <p:cNvPr id="4" name="Picture 2" descr="http://redapp.ru/wp-content/uploads/2013/04/chto_delat_kogda_ne_hvataet_den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37" y="1460996"/>
            <a:ext cx="2401471" cy="17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2152" y="46355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alt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Законопроект. </a:t>
            </a:r>
          </a:p>
          <a:p>
            <a:pPr algn="ctr"/>
            <a:r>
              <a:rPr lang="uk-UA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 питання.</a:t>
            </a:r>
            <a:endParaRPr lang="uk-UA" alt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au.edu.ua/assets/components/phpthumbof/cache/NKRZI_NAU.11294dea2af50c82ff0433558a2ad700595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" y="0"/>
            <a:ext cx="2921992" cy="29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3152</TotalTime>
  <Words>378</Words>
  <Application>Microsoft Office PowerPoint</Application>
  <PresentationFormat>Экран (4:3)</PresentationFormat>
  <Paragraphs>106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Питання/проблеми</vt:lpstr>
      <vt:lpstr>Презентация PowerPoint</vt:lpstr>
      <vt:lpstr>Законом про доступ до інфраструктури об’єктів будівництва, транспорту, електроенергетики для потреб телекомунікацій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Валерия</cp:lastModifiedBy>
  <cp:revision>108</cp:revision>
  <cp:lastPrinted>2015-08-21T12:19:58Z</cp:lastPrinted>
  <dcterms:created xsi:type="dcterms:W3CDTF">2014-09-16T16:14:20Z</dcterms:created>
  <dcterms:modified xsi:type="dcterms:W3CDTF">2015-09-03T08:53:53Z</dcterms:modified>
</cp:coreProperties>
</file>